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齊藤 卓也" userId="535f7868ac294224" providerId="LiveId" clId="{7960CD0A-0622-4BA6-B7CA-58E57D42FB59}"/>
    <pc:docChg chg="custSel addSld modSld">
      <pc:chgData name="齊藤 卓也" userId="535f7868ac294224" providerId="LiveId" clId="{7960CD0A-0622-4BA6-B7CA-58E57D42FB59}" dt="2023-02-19T08:50:30.223" v="71" actId="1076"/>
      <pc:docMkLst>
        <pc:docMk/>
      </pc:docMkLst>
      <pc:sldChg chg="addSp delSp modSp new mod">
        <pc:chgData name="齊藤 卓也" userId="535f7868ac294224" providerId="LiveId" clId="{7960CD0A-0622-4BA6-B7CA-58E57D42FB59}" dt="2023-02-19T08:50:30.223" v="71" actId="1076"/>
        <pc:sldMkLst>
          <pc:docMk/>
          <pc:sldMk cId="2954773594" sldId="257"/>
        </pc:sldMkLst>
        <pc:spChg chg="del">
          <ac:chgData name="齊藤 卓也" userId="535f7868ac294224" providerId="LiveId" clId="{7960CD0A-0622-4BA6-B7CA-58E57D42FB59}" dt="2023-02-19T08:43:18.256" v="1" actId="478"/>
          <ac:spMkLst>
            <pc:docMk/>
            <pc:sldMk cId="2954773594" sldId="257"/>
            <ac:spMk id="2" creationId="{7BB3179A-5C11-A9A8-1F2A-8DCC83193FF5}"/>
          </ac:spMkLst>
        </pc:spChg>
        <pc:spChg chg="del">
          <ac:chgData name="齊藤 卓也" userId="535f7868ac294224" providerId="LiveId" clId="{7960CD0A-0622-4BA6-B7CA-58E57D42FB59}" dt="2023-02-19T08:43:20.791" v="2" actId="478"/>
          <ac:spMkLst>
            <pc:docMk/>
            <pc:sldMk cId="2954773594" sldId="257"/>
            <ac:spMk id="3" creationId="{9F3D6108-B11B-A994-B845-92736241351A}"/>
          </ac:spMkLst>
        </pc:spChg>
        <pc:spChg chg="add mod">
          <ac:chgData name="齊藤 卓也" userId="535f7868ac294224" providerId="LiveId" clId="{7960CD0A-0622-4BA6-B7CA-58E57D42FB59}" dt="2023-02-19T08:43:43.952" v="6" actId="1076"/>
          <ac:spMkLst>
            <pc:docMk/>
            <pc:sldMk cId="2954773594" sldId="257"/>
            <ac:spMk id="4" creationId="{D28D6370-6536-CF01-BEDC-FCE513E7F152}"/>
          </ac:spMkLst>
        </pc:spChg>
        <pc:spChg chg="add mod">
          <ac:chgData name="齊藤 卓也" userId="535f7868ac294224" providerId="LiveId" clId="{7960CD0A-0622-4BA6-B7CA-58E57D42FB59}" dt="2023-02-19T08:50:30.223" v="71" actId="1076"/>
          <ac:spMkLst>
            <pc:docMk/>
            <pc:sldMk cId="2954773594" sldId="257"/>
            <ac:spMk id="7" creationId="{7AC26F09-3FCF-6025-8EF9-49F179488C6E}"/>
          </ac:spMkLst>
        </pc:spChg>
        <pc:graphicFrameChg chg="add mod modGraphic">
          <ac:chgData name="齊藤 卓也" userId="535f7868ac294224" providerId="LiveId" clId="{7960CD0A-0622-4BA6-B7CA-58E57D42FB59}" dt="2023-02-19T08:50:23.390" v="70" actId="20577"/>
          <ac:graphicFrameMkLst>
            <pc:docMk/>
            <pc:sldMk cId="2954773594" sldId="257"/>
            <ac:graphicFrameMk id="5" creationId="{84794727-D8F4-8241-BEED-1BBE2DD589D7}"/>
          </ac:graphicFrameMkLst>
        </pc:graphicFrameChg>
      </pc:sldChg>
    </pc:docChg>
  </pc:docChgLst>
  <pc:docChgLst>
    <pc:chgData name="齊藤 卓也" userId="535f7868ac294224" providerId="LiveId" clId="{1725AFD5-951F-493D-ADFC-70998BCDF675}"/>
    <pc:docChg chg="undo redo custSel modSld">
      <pc:chgData name="齊藤 卓也" userId="535f7868ac294224" providerId="LiveId" clId="{1725AFD5-951F-493D-ADFC-70998BCDF675}" dt="2023-02-21T01:35:54.841" v="176" actId="20577"/>
      <pc:docMkLst>
        <pc:docMk/>
      </pc:docMkLst>
      <pc:sldChg chg="modSp mod">
        <pc:chgData name="齊藤 卓也" userId="535f7868ac294224" providerId="LiveId" clId="{1725AFD5-951F-493D-ADFC-70998BCDF675}" dt="2023-02-21T01:35:54.841" v="176" actId="20577"/>
        <pc:sldMkLst>
          <pc:docMk/>
          <pc:sldMk cId="1446792855" sldId="256"/>
        </pc:sldMkLst>
        <pc:spChg chg="mod">
          <ac:chgData name="齊藤 卓也" userId="535f7868ac294224" providerId="LiveId" clId="{1725AFD5-951F-493D-ADFC-70998BCDF675}" dt="2023-02-21T01:27:31.882" v="36" actId="20577"/>
          <ac:spMkLst>
            <pc:docMk/>
            <pc:sldMk cId="1446792855" sldId="256"/>
            <ac:spMk id="8" creationId="{EFA697E2-8BF5-21D5-DF18-23DA7F0A9B9E}"/>
          </ac:spMkLst>
        </pc:spChg>
        <pc:graphicFrameChg chg="mod modGraphic">
          <ac:chgData name="齊藤 卓也" userId="535f7868ac294224" providerId="LiveId" clId="{1725AFD5-951F-493D-ADFC-70998BCDF675}" dt="2023-02-21T01:35:54.841" v="176" actId="20577"/>
          <ac:graphicFrameMkLst>
            <pc:docMk/>
            <pc:sldMk cId="1446792855" sldId="256"/>
            <ac:graphicFrameMk id="6" creationId="{6CBE4394-3975-F153-1BE2-065462740D47}"/>
          </ac:graphicFrameMkLst>
        </pc:graphicFrameChg>
      </pc:sldChg>
      <pc:sldChg chg="modSp mod">
        <pc:chgData name="齊藤 卓也" userId="535f7868ac294224" providerId="LiveId" clId="{1725AFD5-951F-493D-ADFC-70998BCDF675}" dt="2023-02-21T01:33:25.300" v="127"/>
        <pc:sldMkLst>
          <pc:docMk/>
          <pc:sldMk cId="2954773594" sldId="257"/>
        </pc:sldMkLst>
        <pc:spChg chg="mod">
          <ac:chgData name="齊藤 卓也" userId="535f7868ac294224" providerId="LiveId" clId="{1725AFD5-951F-493D-ADFC-70998BCDF675}" dt="2023-02-21T01:27:45.993" v="38"/>
          <ac:spMkLst>
            <pc:docMk/>
            <pc:sldMk cId="2954773594" sldId="257"/>
            <ac:spMk id="7" creationId="{7AC26F09-3FCF-6025-8EF9-49F179488C6E}"/>
          </ac:spMkLst>
        </pc:spChg>
        <pc:graphicFrameChg chg="mod modGraphic">
          <ac:chgData name="齊藤 卓也" userId="535f7868ac294224" providerId="LiveId" clId="{1725AFD5-951F-493D-ADFC-70998BCDF675}" dt="2023-02-21T01:33:25.300" v="127"/>
          <ac:graphicFrameMkLst>
            <pc:docMk/>
            <pc:sldMk cId="2954773594" sldId="257"/>
            <ac:graphicFrameMk id="5" creationId="{84794727-D8F4-8241-BEED-1BBE2DD589D7}"/>
          </ac:graphicFrameMkLst>
        </pc:graphicFrameChg>
      </pc:sldChg>
    </pc:docChg>
  </pc:docChgLst>
  <pc:docChgLst>
    <pc:chgData name="齊藤 卓也" userId="535f7868ac294224" providerId="LiveId" clId="{D194ABC4-50D7-42C9-9D35-5E5E8B2DCBA5}"/>
    <pc:docChg chg="delSld">
      <pc:chgData name="齊藤 卓也" userId="535f7868ac294224" providerId="LiveId" clId="{D194ABC4-50D7-42C9-9D35-5E5E8B2DCBA5}" dt="2023-03-17T18:23:41.573" v="0" actId="2696"/>
      <pc:docMkLst>
        <pc:docMk/>
      </pc:docMkLst>
      <pc:sldChg chg="del">
        <pc:chgData name="齊藤 卓也" userId="535f7868ac294224" providerId="LiveId" clId="{D194ABC4-50D7-42C9-9D35-5E5E8B2DCBA5}" dt="2023-03-17T18:23:41.573" v="0" actId="2696"/>
        <pc:sldMkLst>
          <pc:docMk/>
          <pc:sldMk cId="1446792855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E9FE86-5357-7677-E58F-FEFECAE23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F7B9336-08A8-00B3-6826-84501036C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E55886-0BEC-69D6-4174-151ABA6B6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4129DC-8CA2-7B0C-9AE0-FD56E2BDF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87634C-65FB-968A-6CA8-AAF8D0B3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1100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FDDACA-E480-E6F4-67F5-3E65C3D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0CF7A10-9309-7E62-881F-A7CAE55801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BC3186-62AD-588C-6216-10A710CE4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ADE91C-E683-20B7-D6B7-4A828C20A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45AB42-8BC0-C660-49FE-EE6887F13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00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EFD1844-F928-F89F-22F2-EDBF9B5FB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0B6D3B2-1B52-2CB6-B8D1-1F71DB803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5462C5-11D8-EAC8-0B09-1509EADAD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0A048C9-9F93-3A99-C6A7-659A0228B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C7D6B0-46BB-8E2C-D235-8746AC83A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938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9B6B53-31F8-DD9B-A736-DA88C9BC9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E2FACA-B11F-EEB6-53DB-578A5DBC0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6929A6-01D0-4FAB-6D31-C0C9EAF3C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9AE616-280E-EDD3-D2B7-BF4E324A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940981-6865-0A66-435D-EE0059D44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873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22F408-FDB7-6588-DBAB-234EBF8C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F863F5-E995-44C7-959A-ABFC55C76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B46600-89E5-81FC-0F7F-C62E556A0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7523519-18CB-4B0A-5324-949AC8DB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56BFE1-CCDB-E8DF-5ED0-AE3D1CB9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91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008AE9-3E46-15CC-E076-ED864E28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ADA1178-E3D5-B069-4D50-5950B0B78D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AC41BB4-C17C-AABD-2718-7AE28094D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296F0E4-3996-5241-CBD9-3D0A5CA1D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570B12B-5905-445A-91E6-5A4387422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7FFE92-8759-555B-AD1A-42733D80D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8557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FBAA96-23DE-B298-ED24-25DBAC820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750DAEF-02B5-23CA-2AC4-91825608B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8EFE4B0-76F1-598F-3FC1-882E81EA8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1D95AC1-749E-FB33-E37A-5A91FA8F63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12AA42F-C874-7E05-99B8-E531EB4204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D36DBD5-BCA7-B536-CADE-8669E37C6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1590009-9E8F-2944-2A3B-F5A0E9D0E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C1C5938-B5D2-3373-B769-F4E0CB6E3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3940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2BE30B-7204-B655-1F19-4BC1E085B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4D03060-8935-177E-1EE2-191EAED10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727C1B0-34AE-41C9-C5F5-FB6DEE1FA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55F8C36-6229-5835-D964-E74D3908D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099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F6AC04E-0375-FE33-F2C4-DF532847A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720BADA-36D8-2EB5-D9D2-A6D54F21E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0BFD76-4520-2AF4-EB7F-5DCE11235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9341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B9CC68-3684-3AA1-600B-63FAD78D2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88F491-7B6E-7F37-CAC2-3083D099F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DA555D8-D4F9-1F5E-C9E8-9BCBAB177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250F349-D824-243B-0DB0-5C4C4E103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5EBDFF7-5578-BA8A-C108-9F1BD1B78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F3F6863-572F-7BE7-0535-A9B3E99CA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025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A7E7F0-0B88-8398-C76B-3C394B623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A2C4C5B-0E85-4FD3-7118-6A3FD29E19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6E4CC6C-A60A-96DF-ABCB-F32E45064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C81B0D-0D9C-FDDE-10D3-3CA493C95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AC08A9-7098-1A5B-D442-9DBBA691C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3B3A9D-66C6-E88C-04FF-0C84684AE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9444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690261C-A337-19FD-64A1-61657225E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70633D-784B-DEB4-F284-1B8CE64A9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ECE49F-D5CC-ACE4-AB45-AC837FED0A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C3649-94A5-46A8-8417-7F235BF175D5}" type="datetimeFigureOut">
              <a:rPr kumimoji="1" lang="ja-JP" altLang="en-US" smtClean="0"/>
              <a:t>2023/3/18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C6DA4A-B1ED-055F-A3A5-E40AD6B483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F60084-A5C0-AE87-E9EF-037AE682D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52AFE-9949-4F29-A238-ADBCCEA291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140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28D6370-6536-CF01-BEDC-FCE513E7F152}"/>
              </a:ext>
            </a:extLst>
          </p:cNvPr>
          <p:cNvSpPr txBox="1"/>
          <p:nvPr/>
        </p:nvSpPr>
        <p:spPr>
          <a:xfrm>
            <a:off x="114300" y="79560"/>
            <a:ext cx="6095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Supplemental Table 2</a:t>
            </a:r>
            <a:endParaRPr lang="ja-JP" altLang="en-US" dirty="0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84794727-D8F4-8241-BEED-1BBE2DD58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404386"/>
              </p:ext>
            </p:extLst>
          </p:nvPr>
        </p:nvGraphicFramePr>
        <p:xfrm>
          <a:off x="114301" y="1253333"/>
          <a:ext cx="11927279" cy="4351334"/>
        </p:xfrm>
        <a:graphic>
          <a:graphicData uri="http://schemas.openxmlformats.org/drawingml/2006/table">
            <a:tbl>
              <a:tblPr/>
              <a:tblGrid>
                <a:gridCol w="717246">
                  <a:extLst>
                    <a:ext uri="{9D8B030D-6E8A-4147-A177-3AD203B41FA5}">
                      <a16:colId xmlns:a16="http://schemas.microsoft.com/office/drawing/2014/main" val="3649616875"/>
                    </a:ext>
                  </a:extLst>
                </a:gridCol>
                <a:gridCol w="1015515">
                  <a:extLst>
                    <a:ext uri="{9D8B030D-6E8A-4147-A177-3AD203B41FA5}">
                      <a16:colId xmlns:a16="http://schemas.microsoft.com/office/drawing/2014/main" val="1874688850"/>
                    </a:ext>
                  </a:extLst>
                </a:gridCol>
                <a:gridCol w="1050517">
                  <a:extLst>
                    <a:ext uri="{9D8B030D-6E8A-4147-A177-3AD203B41FA5}">
                      <a16:colId xmlns:a16="http://schemas.microsoft.com/office/drawing/2014/main" val="2339001178"/>
                    </a:ext>
                  </a:extLst>
                </a:gridCol>
                <a:gridCol w="1086592">
                  <a:extLst>
                    <a:ext uri="{9D8B030D-6E8A-4147-A177-3AD203B41FA5}">
                      <a16:colId xmlns:a16="http://schemas.microsoft.com/office/drawing/2014/main" val="2160620878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220282168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825175483"/>
                    </a:ext>
                  </a:extLst>
                </a:gridCol>
                <a:gridCol w="831273">
                  <a:extLst>
                    <a:ext uri="{9D8B030D-6E8A-4147-A177-3AD203B41FA5}">
                      <a16:colId xmlns:a16="http://schemas.microsoft.com/office/drawing/2014/main" val="1095588881"/>
                    </a:ext>
                  </a:extLst>
                </a:gridCol>
                <a:gridCol w="1017148">
                  <a:extLst>
                    <a:ext uri="{9D8B030D-6E8A-4147-A177-3AD203B41FA5}">
                      <a16:colId xmlns:a16="http://schemas.microsoft.com/office/drawing/2014/main" val="5968828"/>
                    </a:ext>
                  </a:extLst>
                </a:gridCol>
                <a:gridCol w="1233226">
                  <a:extLst>
                    <a:ext uri="{9D8B030D-6E8A-4147-A177-3AD203B41FA5}">
                      <a16:colId xmlns:a16="http://schemas.microsoft.com/office/drawing/2014/main" val="2019226872"/>
                    </a:ext>
                  </a:extLst>
                </a:gridCol>
                <a:gridCol w="1074717">
                  <a:extLst>
                    <a:ext uri="{9D8B030D-6E8A-4147-A177-3AD203B41FA5}">
                      <a16:colId xmlns:a16="http://schemas.microsoft.com/office/drawing/2014/main" val="3272652569"/>
                    </a:ext>
                  </a:extLst>
                </a:gridCol>
                <a:gridCol w="1615045">
                  <a:extLst>
                    <a:ext uri="{9D8B030D-6E8A-4147-A177-3AD203B41FA5}">
                      <a16:colId xmlns:a16="http://schemas.microsoft.com/office/drawing/2014/main" val="2669496666"/>
                    </a:ext>
                  </a:extLst>
                </a:gridCol>
              </a:tblGrid>
              <a:tr h="1273127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Patient number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Total 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operation time (min)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Console time 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(min)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Stapling phase (min)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Suturing phase (min)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Dissecting phase (min)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Blood loss (g)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Additional procedure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Any postoperative complication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Postoperative 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hospital stay</a:t>
                      </a:r>
                    </a:p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(day)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Readmission within 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30 days postoperatively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151224"/>
                  </a:ext>
                </a:extLst>
              </a:tr>
              <a:tr h="786582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240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137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 (conversion to laparoscopic approach)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63</a:t>
                      </a:r>
                    </a:p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 (conversion to laparoscopic approach)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(+)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86384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257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189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52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5414754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178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119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9225362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228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164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42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0402744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229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171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601079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230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162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4572555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281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204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43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8416874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211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153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7643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223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148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70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37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31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15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488286"/>
                  </a:ext>
                </a:extLst>
              </a:tr>
              <a:tr h="254625"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10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259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173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66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54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38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14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8</a:t>
                      </a:r>
                      <a:endParaRPr lang="ja-JP" sz="12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kern="100" dirty="0">
                          <a:effectLst/>
                          <a:latin typeface="Times New Roman" panose="02020603050405020304" pitchFamily="18" charset="0"/>
                          <a:ea typeface="游明朝" panose="02020400000000000000" pitchFamily="18" charset="-128"/>
                          <a:cs typeface="Shruti" panose="020B0502040204020203" pitchFamily="34" charset="0"/>
                        </a:rPr>
                        <a:t>(-)</a:t>
                      </a:r>
                      <a:endParaRPr lang="ja-JP" sz="12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Shruti" panose="020B0502040204020203" pitchFamily="34" charset="0"/>
                      </a:endParaRPr>
                    </a:p>
                  </a:txBody>
                  <a:tcPr marL="8109" marR="8109" marT="81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8074856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AC26F09-3FCF-6025-8EF9-49F179488C6E}"/>
              </a:ext>
            </a:extLst>
          </p:cNvPr>
          <p:cNvSpPr txBox="1"/>
          <p:nvPr/>
        </p:nvSpPr>
        <p:spPr>
          <a:xfrm>
            <a:off x="167740" y="5604667"/>
            <a:ext cx="60950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(+)/ (-): Presence/ Absence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54773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181</Words>
  <Application>Microsoft Office PowerPoint</Application>
  <PresentationFormat>ワイド画面</PresentationFormat>
  <Paragraphs>130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游明朝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齊藤 卓也</dc:creator>
  <cp:lastModifiedBy>齊藤 卓也</cp:lastModifiedBy>
  <cp:revision>1</cp:revision>
  <dcterms:created xsi:type="dcterms:W3CDTF">2023-02-19T08:42:54Z</dcterms:created>
  <dcterms:modified xsi:type="dcterms:W3CDTF">2023-03-17T18:23:43Z</dcterms:modified>
</cp:coreProperties>
</file>