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25" autoAdjust="0"/>
  </p:normalViewPr>
  <p:slideViewPr>
    <p:cSldViewPr snapToGrid="0">
      <p:cViewPr varScale="1">
        <p:scale>
          <a:sx n="77" d="100"/>
          <a:sy n="77" d="100"/>
        </p:scale>
        <p:origin x="9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D91A4-DE59-A497-820E-0B7292F33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F4AE0-734B-25E2-5EF2-D6D5E431C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DE2C3-094A-502F-0358-1CC761683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C01B6-22F3-5CE4-FC27-E691A2A0D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C0127-4412-A1B1-BE2B-B9C613171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7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15339-08A6-B388-C3DF-0E478098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FA97-ECED-6084-A1AD-B098E35A5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FA268-2D6C-55E5-F0BD-10B3EA5AE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39A8B-5888-467B-3CBC-E35EBC510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5D605-97E7-BE4C-6B12-D38D0E008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07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3D2C-2146-92B3-236D-A0EC07AC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DB87C-9971-59C7-1092-16A65159C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7E819-C00C-63EE-A8C7-D0B125EF4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667C0-BB19-8C27-1C01-C72E3D1B2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C3061-04CC-519A-566E-3E3FD300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D239B-A9D5-21F1-019D-FD0726FD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2612D-C72F-E9A6-439E-E47AAB8E51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F118F-0FB2-790F-AAC8-55E147837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F2774-5FB5-1FC7-25C8-0B1662222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8474E-D548-A98B-9AA0-095C1156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B6555-17D6-9B57-7855-1CD637759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4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1990C-FC49-0DBA-C419-88F509D16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77447-D872-A787-6FD7-5D88CED26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2703A-7558-855F-5FFA-C3B07EFEA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743129-F5D3-BAD2-6FA9-7EEFDAC0C9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3EA679-D6FE-A20D-2A1B-C5335F6C4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D379D4-2798-F59A-5E66-C0BFFC6F5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54821C-C528-2061-1DF3-A6DEE1CAC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BC751-2A52-E742-F8FC-259306182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2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CA60-A24C-B9ED-4F16-15137B36B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590D2-EBB3-01D7-CC24-0460666BB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5D088-FA16-B913-1F52-F6F232EE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DCE607-9F50-A4B7-AC7B-E99C69E96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57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35FC7E-A1FA-ACE7-9D1B-962BFF346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641C45-0386-7927-27D7-0DE5A8E2E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3A8E7-3513-4CD7-119C-2DE7C7311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E559-B484-15A6-210F-B5FA30EA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962DA-0543-DA3D-EC6F-BF6D64CAB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5766B-0BE9-8F3C-CCEB-DF7315A1E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B2E9D-1C49-1B39-E6CA-F044433C1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0FCC2-EF7F-EB6E-CEA0-9543B539D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6DE3A-2248-562E-7179-E6767C582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6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2AB6F-50B7-1D6D-0645-64536197E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2C9ED4-2B80-F2DF-1A0D-489F85C41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A5144-76E8-83D7-F3F9-1816C5DF6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F7417-4F14-E625-FEC4-D07C6E66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56FC2-81F0-4B5B-2206-A9C60234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A0F9C7-52A8-B798-09FB-4F49BEB9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9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4EF03-6C28-886B-9EBE-7421E8F78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897174-C6D1-6416-8AC4-687E20237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8A08B-CA22-F0CB-3901-01748B90A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D790E-6C18-6186-AD64-AA3B0C9E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5420B-C7CE-9E52-6B7E-E657EB49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8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CB1288-3317-8B3D-47E6-6B354B249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32DE5-2506-DF01-F0EB-C959242D5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3F0AC-EAF5-18FE-06DD-85DD4E44E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7C849-D92E-8760-33C7-3B847A369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DDCD5-E6B2-545A-A74F-493BBE0C5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A0BDB-7CAE-65EB-C8FB-20DC00B24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D4EB5-61FF-CCEA-B137-8F0562B7F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6CF26-0F17-974A-AC3E-20FAF18643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B5605-9FDE-40CE-ACD7-EF887919A6B0}" type="datetimeFigureOut">
              <a:rPr lang="en-US" smtClean="0"/>
              <a:t>17/03/2023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713A2-29FE-A8F4-E95B-370298DA3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D9A64-B1FD-A500-66DA-54C21314E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B77A9-373F-41CD-BBDF-3A05BF9F8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6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541FEE-5C68-ADD3-B010-EA7535E78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08" y="1298803"/>
            <a:ext cx="8305257" cy="51907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2523D1-83EC-4711-525D-F76BBFED4D85}"/>
              </a:ext>
            </a:extLst>
          </p:cNvPr>
          <p:cNvSpPr txBox="1"/>
          <p:nvPr/>
        </p:nvSpPr>
        <p:spPr>
          <a:xfrm>
            <a:off x="10300997" y="3582955"/>
            <a:ext cx="970384" cy="1480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C00000"/>
                </a:solidFill>
                <a:effectLst/>
              </a:rPr>
              <a:t>Ligands</a:t>
            </a:r>
          </a:p>
          <a:p>
            <a:r>
              <a:rPr lang="en-EG" b="0" i="0" u="none" strike="noStrike" dirty="0">
                <a:solidFill>
                  <a:srgbClr val="FF0000"/>
                </a:solidFill>
                <a:effectLst/>
              </a:rPr>
              <a:t>● </a:t>
            </a:r>
            <a:r>
              <a:rPr lang="en-US" dirty="0">
                <a:solidFill>
                  <a:srgbClr val="FF0000"/>
                </a:solidFill>
              </a:rPr>
              <a:t>AA</a:t>
            </a:r>
            <a:endParaRPr lang="en-EG" b="0" i="0" u="none" strike="noStrike" dirty="0">
              <a:solidFill>
                <a:srgbClr val="FF0000"/>
              </a:solidFill>
              <a:effectLst/>
            </a:endParaRPr>
          </a:p>
          <a:p>
            <a:r>
              <a:rPr lang="en-EG" b="0" i="0" u="none" strike="noStrike" dirty="0">
                <a:solidFill>
                  <a:srgbClr val="0075CC"/>
                </a:solidFill>
                <a:effectLst/>
              </a:rPr>
              <a:t>● </a:t>
            </a:r>
            <a:r>
              <a:rPr lang="en-US" dirty="0">
                <a:solidFill>
                  <a:srgbClr val="0075CC"/>
                </a:solidFill>
              </a:rPr>
              <a:t>GG</a:t>
            </a:r>
            <a:endParaRPr lang="en-EG" dirty="0">
              <a:solidFill>
                <a:srgbClr val="0075CC"/>
              </a:solidFill>
            </a:endParaRPr>
          </a:p>
          <a:p>
            <a:r>
              <a:rPr lang="en-EG" b="0" i="0" u="none" strike="noStrike" dirty="0">
                <a:solidFill>
                  <a:srgbClr val="0DFF7A"/>
                </a:solidFill>
                <a:effectLst/>
              </a:rPr>
              <a:t>● </a:t>
            </a:r>
            <a:r>
              <a:rPr lang="en-US" dirty="0">
                <a:solidFill>
                  <a:srgbClr val="0DFF7A"/>
                </a:solidFill>
              </a:rPr>
              <a:t>AG</a:t>
            </a:r>
            <a:endParaRPr lang="en-EG" b="0" i="0" u="none" strike="noStrike" dirty="0">
              <a:solidFill>
                <a:srgbClr val="0DFF7A"/>
              </a:solidFill>
              <a:effectLst/>
            </a:endParaRPr>
          </a:p>
          <a:p>
            <a:r>
              <a:rPr lang="en-EG" b="0" i="0" u="none" strike="noStrike" dirty="0">
                <a:solidFill>
                  <a:srgbClr val="00B0F0"/>
                </a:solidFill>
                <a:effectLst/>
              </a:rPr>
              <a:t>◼︎ </a:t>
            </a:r>
            <a:r>
              <a:rPr lang="en-US" dirty="0">
                <a:solidFill>
                  <a:srgbClr val="00B0F0"/>
                </a:solidFill>
              </a:rPr>
              <a:t>NTC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F4D16C-629D-F1BB-AFD7-555354CE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Scatter (Allelic discrimination) plot for 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KIF6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Trp719Arg gene variant using 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TaqMan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genotyping assay.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19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8D9380-FFBC-847E-03F2-6DC81C198659}"/>
              </a:ext>
            </a:extLst>
          </p:cNvPr>
          <p:cNvSpPr txBox="1"/>
          <p:nvPr/>
        </p:nvSpPr>
        <p:spPr>
          <a:xfrm>
            <a:off x="279918" y="727789"/>
            <a:ext cx="10151706" cy="2120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Scatter (Allelic discrimination) plot for 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KIF6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Trp719Arg gene variant using 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TaqMan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genotyping assay. [Allele-1 (A) labeled with VIC; Allele-2 (G) labeled with FAM]. The red cluster represents Homozygous AA, the Green cluster represents Heterozygous AG, the blue cluster represents Homozygous GG, and the Sky blue square represents NTC. Genotype calls of N&gt;95% quality were scored using TaqMan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Genotyper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software version 1.6 provided by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Thermo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Fisher Scientific Cloud (USA).</a:t>
            </a:r>
          </a:p>
        </p:txBody>
      </p:sp>
    </p:spTree>
    <p:extLst>
      <p:ext uri="{BB962C8B-B14F-4D97-AF65-F5344CB8AC3E}">
        <p14:creationId xmlns:p14="http://schemas.microsoft.com/office/powerpoint/2010/main" val="3212639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112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Scatter (Allelic discrimination) plot for KIF6 Trp719Arg gene variant using TaqMan genotyping assay.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Nofal</dc:creator>
  <cp:lastModifiedBy>M Nofal</cp:lastModifiedBy>
  <cp:revision>3</cp:revision>
  <dcterms:created xsi:type="dcterms:W3CDTF">2023-03-15T10:58:47Z</dcterms:created>
  <dcterms:modified xsi:type="dcterms:W3CDTF">2023-03-17T16:40:48Z</dcterms:modified>
</cp:coreProperties>
</file>