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3B0BF34-29DA-4AA0-96FC-172E15FD8CB6}" v="334" dt="2022-05-14T08:35:53.77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2" d="100"/>
          <a:sy n="102" d="100"/>
        </p:scale>
        <p:origin x="60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n" userId="ca18a8359d26601a" providerId="LiveId" clId="{E3D9E951-1E73-49F5-8118-B2D1C2529806}"/>
    <pc:docChg chg="custSel addSld modSld">
      <pc:chgData name="Ron" userId="ca18a8359d26601a" providerId="LiveId" clId="{E3D9E951-1E73-49F5-8118-B2D1C2529806}" dt="2022-02-08T18:09:48.752" v="7" actId="255"/>
      <pc:docMkLst>
        <pc:docMk/>
      </pc:docMkLst>
      <pc:sldChg chg="addSp delSp modSp new mod">
        <pc:chgData name="Ron" userId="ca18a8359d26601a" providerId="LiveId" clId="{E3D9E951-1E73-49F5-8118-B2D1C2529806}" dt="2022-02-08T18:09:48.752" v="7" actId="255"/>
        <pc:sldMkLst>
          <pc:docMk/>
          <pc:sldMk cId="2971281705" sldId="256"/>
        </pc:sldMkLst>
        <pc:spChg chg="del">
          <ac:chgData name="Ron" userId="ca18a8359d26601a" providerId="LiveId" clId="{E3D9E951-1E73-49F5-8118-B2D1C2529806}" dt="2022-02-08T18:08:58.691" v="1" actId="478"/>
          <ac:spMkLst>
            <pc:docMk/>
            <pc:sldMk cId="2971281705" sldId="256"/>
            <ac:spMk id="2" creationId="{F578F202-5AE3-497F-849E-E09C894D3D24}"/>
          </ac:spMkLst>
        </pc:spChg>
        <pc:spChg chg="del">
          <ac:chgData name="Ron" userId="ca18a8359d26601a" providerId="LiveId" clId="{E3D9E951-1E73-49F5-8118-B2D1C2529806}" dt="2022-02-08T18:09:01.303" v="2" actId="478"/>
          <ac:spMkLst>
            <pc:docMk/>
            <pc:sldMk cId="2971281705" sldId="256"/>
            <ac:spMk id="3" creationId="{04E0CB03-675A-49F8-8830-14B7A64576A5}"/>
          </ac:spMkLst>
        </pc:spChg>
        <pc:graphicFrameChg chg="add mod">
          <ac:chgData name="Ron" userId="ca18a8359d26601a" providerId="LiveId" clId="{E3D9E951-1E73-49F5-8118-B2D1C2529806}" dt="2022-02-08T18:09:48.752" v="7" actId="255"/>
          <ac:graphicFrameMkLst>
            <pc:docMk/>
            <pc:sldMk cId="2971281705" sldId="256"/>
            <ac:graphicFrameMk id="4" creationId="{170CEABC-71BA-4AFB-817C-4774B0260274}"/>
          </ac:graphicFrameMkLst>
        </pc:graphicFrameChg>
      </pc:sldChg>
    </pc:docChg>
  </pc:docChgLst>
  <pc:docChgLst>
    <pc:chgData name="Ron" userId="ca18a8359d26601a" providerId="LiveId" clId="{E3B0BF34-29DA-4AA0-96FC-172E15FD8CB6}"/>
    <pc:docChg chg="custSel addSld modSld">
      <pc:chgData name="Ron" userId="ca18a8359d26601a" providerId="LiveId" clId="{E3B0BF34-29DA-4AA0-96FC-172E15FD8CB6}" dt="2022-05-14T08:36:30.981" v="476" actId="20577"/>
      <pc:docMkLst>
        <pc:docMk/>
      </pc:docMkLst>
      <pc:sldChg chg="addSp modSp mod">
        <pc:chgData name="Ron" userId="ca18a8359d26601a" providerId="LiveId" clId="{E3B0BF34-29DA-4AA0-96FC-172E15FD8CB6}" dt="2022-05-14T08:36:30.981" v="476" actId="20577"/>
        <pc:sldMkLst>
          <pc:docMk/>
          <pc:sldMk cId="2971281705" sldId="256"/>
        </pc:sldMkLst>
        <pc:spChg chg="add mod">
          <ac:chgData name="Ron" userId="ca18a8359d26601a" providerId="LiveId" clId="{E3B0BF34-29DA-4AA0-96FC-172E15FD8CB6}" dt="2022-05-14T08:36:30.981" v="476" actId="20577"/>
          <ac:spMkLst>
            <pc:docMk/>
            <pc:sldMk cId="2971281705" sldId="256"/>
            <ac:spMk id="3" creationId="{5F9DDEC1-E655-B64C-A4F2-C0B9D54A5FAC}"/>
          </ac:spMkLst>
        </pc:spChg>
      </pc:sldChg>
      <pc:sldChg chg="addSp delSp modSp new mod">
        <pc:chgData name="Ron" userId="ca18a8359d26601a" providerId="LiveId" clId="{E3B0BF34-29DA-4AA0-96FC-172E15FD8CB6}" dt="2022-05-14T07:45:35.606" v="371" actId="20577"/>
        <pc:sldMkLst>
          <pc:docMk/>
          <pc:sldMk cId="3923137846" sldId="257"/>
        </pc:sldMkLst>
        <pc:spChg chg="del">
          <ac:chgData name="Ron" userId="ca18a8359d26601a" providerId="LiveId" clId="{E3B0BF34-29DA-4AA0-96FC-172E15FD8CB6}" dt="2022-05-14T07:29:27.161" v="2" actId="478"/>
          <ac:spMkLst>
            <pc:docMk/>
            <pc:sldMk cId="3923137846" sldId="257"/>
            <ac:spMk id="2" creationId="{6AA1CCC7-C6D5-BA5B-5CD1-836ABB174B82}"/>
          </ac:spMkLst>
        </pc:spChg>
        <pc:spChg chg="del">
          <ac:chgData name="Ron" userId="ca18a8359d26601a" providerId="LiveId" clId="{E3B0BF34-29DA-4AA0-96FC-172E15FD8CB6}" dt="2022-05-14T07:29:29.782" v="3" actId="478"/>
          <ac:spMkLst>
            <pc:docMk/>
            <pc:sldMk cId="3923137846" sldId="257"/>
            <ac:spMk id="3" creationId="{B93FD32F-8EA2-09F3-1A50-43A4DA7EB123}"/>
          </ac:spMkLst>
        </pc:spChg>
        <pc:spChg chg="add mod">
          <ac:chgData name="Ron" userId="ca18a8359d26601a" providerId="LiveId" clId="{E3B0BF34-29DA-4AA0-96FC-172E15FD8CB6}" dt="2022-05-14T07:45:35.606" v="371" actId="20577"/>
          <ac:spMkLst>
            <pc:docMk/>
            <pc:sldMk cId="3923137846" sldId="257"/>
            <ac:spMk id="5" creationId="{72CE54B3-C4EA-5A56-B27F-6865FB41579A}"/>
          </ac:spMkLst>
        </pc:spChg>
        <pc:graphicFrameChg chg="add mod modGraphic">
          <ac:chgData name="Ron" userId="ca18a8359d26601a" providerId="LiveId" clId="{E3B0BF34-29DA-4AA0-96FC-172E15FD8CB6}" dt="2022-05-14T07:44:49.932" v="350" actId="313"/>
          <ac:graphicFrameMkLst>
            <pc:docMk/>
            <pc:sldMk cId="3923137846" sldId="257"/>
            <ac:graphicFrameMk id="4" creationId="{F3F497EC-EF43-34D7-CE56-A72229582948}"/>
          </ac:graphicFrameMkLst>
        </pc:graphicFrame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ca18a8359d26601a/Desktop/HCT%20projects/Antibiotic%20Stewardship/Figur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902928800566596"/>
          <c:y val="0.28299047302701524"/>
          <c:w val="0.35289886383249719"/>
          <c:h val="0.62964949115710533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B597-4DED-96EB-7F8EFFC3835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B597-4DED-96EB-7F8EFFC3835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B597-4DED-96EB-7F8EFFC3835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B597-4DED-96EB-7F8EFFC38353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B597-4DED-96EB-7F8EFFC38353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B597-4DED-96EB-7F8EFFC38353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B597-4DED-96EB-7F8EFFC38353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F-B597-4DED-96EB-7F8EFFC38353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1-B597-4DED-96EB-7F8EFFC38353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3-B597-4DED-96EB-7F8EFFC38353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5-B597-4DED-96EB-7F8EFFC38353}"/>
              </c:ext>
            </c:extLst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7-B597-4DED-96EB-7F8EFFC38353}"/>
              </c:ext>
            </c:extLst>
          </c:dPt>
          <c:dPt>
            <c:idx val="12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9-B597-4DED-96EB-7F8EFFC38353}"/>
              </c:ext>
            </c:extLst>
          </c:dPt>
          <c:dPt>
            <c:idx val="13"/>
            <c:bubble3D val="0"/>
            <c:spPr>
              <a:solidFill>
                <a:schemeClr val="accent2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B-B597-4DED-96EB-7F8EFFC38353}"/>
              </c:ext>
            </c:extLst>
          </c:dPt>
          <c:dPt>
            <c:idx val="14"/>
            <c:bubble3D val="0"/>
            <c:spPr>
              <a:solidFill>
                <a:schemeClr val="accent3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D-B597-4DED-96EB-7F8EFFC38353}"/>
              </c:ext>
            </c:extLst>
          </c:dPt>
          <c:dPt>
            <c:idx val="15"/>
            <c:bubble3D val="0"/>
            <c:spPr>
              <a:solidFill>
                <a:schemeClr val="accent4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F-B597-4DED-96EB-7F8EFFC38353}"/>
              </c:ext>
            </c:extLst>
          </c:dPt>
          <c:dLbls>
            <c:dLbl>
              <c:idx val="0"/>
              <c:layout>
                <c:manualLayout>
                  <c:x val="5.6667916510436192E-3"/>
                  <c:y val="2.900015843599462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597-4DED-96EB-7F8EFFC38353}"/>
                </c:ext>
              </c:extLst>
            </c:dLbl>
            <c:dLbl>
              <c:idx val="1"/>
              <c:layout>
                <c:manualLayout>
                  <c:x val="1.4716672320721814E-2"/>
                  <c:y val="-4.7072268476376682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200" b="1" i="0" u="none" strike="noStrike" kern="1200" spc="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597-4DED-96EB-7F8EFFC38353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200" b="1" i="0" u="none" strike="noStrike" kern="1200" spc="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5-B597-4DED-96EB-7F8EFFC38353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200" b="1" i="0" u="none" strike="noStrike" kern="1200" spc="0" baseline="0">
                      <a:solidFill>
                        <a:schemeClr val="accent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7-B597-4DED-96EB-7F8EFFC38353}"/>
                </c:ext>
              </c:extLst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200" b="1" i="0" u="none" strike="noStrike" kern="1200" spc="0" baseline="0">
                      <a:solidFill>
                        <a:schemeClr val="accent5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9-B597-4DED-96EB-7F8EFFC38353}"/>
                </c:ext>
              </c:extLst>
            </c:dLbl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200" b="1" i="0" u="none" strike="noStrike" kern="1200" spc="0" baseline="0">
                      <a:solidFill>
                        <a:schemeClr val="accent6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B-B597-4DED-96EB-7F8EFFC38353}"/>
                </c:ext>
              </c:extLst>
            </c:dLbl>
            <c:dLbl>
              <c:idx val="6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200" b="1" i="0" u="none" strike="noStrike" kern="1200" spc="0" baseline="0">
                      <a:solidFill>
                        <a:schemeClr val="accent1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D-B597-4DED-96EB-7F8EFFC38353}"/>
                </c:ext>
              </c:extLst>
            </c:dLbl>
            <c:dLbl>
              <c:idx val="7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200" b="1" i="0" u="none" strike="noStrike" kern="1200" spc="0" baseline="0">
                      <a:solidFill>
                        <a:schemeClr val="accent2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F-B597-4DED-96EB-7F8EFFC38353}"/>
                </c:ext>
              </c:extLst>
            </c:dLbl>
            <c:dLbl>
              <c:idx val="8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200" b="1" i="0" u="none" strike="noStrike" kern="1200" spc="0" baseline="0">
                      <a:solidFill>
                        <a:schemeClr val="accent3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1-B597-4DED-96EB-7F8EFFC38353}"/>
                </c:ext>
              </c:extLst>
            </c:dLbl>
            <c:dLbl>
              <c:idx val="9"/>
              <c:layout>
                <c:manualLayout>
                  <c:x val="-6.322989388231233E-2"/>
                  <c:y val="-7.5527245681557248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200" b="1" i="0" u="none" strike="noStrike" kern="1200" spc="0" baseline="0">
                      <a:solidFill>
                        <a:schemeClr val="accent4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B597-4DED-96EB-7F8EFFC38353}"/>
                </c:ext>
              </c:extLst>
            </c:dLbl>
            <c:dLbl>
              <c:idx val="10"/>
              <c:layout>
                <c:manualLayout>
                  <c:x val="-2.1583730605102932E-2"/>
                  <c:y val="-3.288651267933956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200" b="1" i="0" u="none" strike="noStrike" kern="1200" spc="0" baseline="0">
                      <a:solidFill>
                        <a:schemeClr val="accent5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B597-4DED-96EB-7F8EFFC38353}"/>
                </c:ext>
              </c:extLst>
            </c:dLbl>
            <c:dLbl>
              <c:idx val="11"/>
              <c:layout>
                <c:manualLayout>
                  <c:x val="-1.7048583212812683E-2"/>
                  <c:y val="-9.7780069601399681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200" b="1" i="0" u="none" strike="noStrike" kern="1200" spc="0" baseline="0">
                      <a:solidFill>
                        <a:schemeClr val="accent6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B597-4DED-96EB-7F8EFFC38353}"/>
                </c:ext>
              </c:extLst>
            </c:dLbl>
            <c:dLbl>
              <c:idx val="1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200" b="1" i="0" u="none" strike="noStrike" kern="1200" spc="0" baseline="0">
                      <a:solidFill>
                        <a:schemeClr val="accent1">
                          <a:lumMod val="80000"/>
                          <a:lumOff val="2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9-B597-4DED-96EB-7F8EFFC38353}"/>
                </c:ext>
              </c:extLst>
            </c:dLbl>
            <c:dLbl>
              <c:idx val="13"/>
              <c:layout>
                <c:manualLayout>
                  <c:x val="-5.0666285761898806E-3"/>
                  <c:y val="-2.764177154379098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200" b="1" i="0" u="none" strike="noStrike" kern="1200" spc="0" baseline="0">
                      <a:solidFill>
                        <a:schemeClr val="accent2">
                          <a:lumMod val="80000"/>
                          <a:lumOff val="2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B597-4DED-96EB-7F8EFFC38353}"/>
                </c:ext>
              </c:extLst>
            </c:dLbl>
            <c:dLbl>
              <c:idx val="1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200" b="1" i="0" u="none" strike="noStrike" kern="1200" spc="0" baseline="0">
                      <a:solidFill>
                        <a:schemeClr val="accent3">
                          <a:lumMod val="80000"/>
                          <a:lumOff val="2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D-B597-4DED-96EB-7F8EFFC38353}"/>
                </c:ext>
              </c:extLst>
            </c:dLbl>
            <c:dLbl>
              <c:idx val="15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200" b="1" i="0" u="none" strike="noStrike" kern="1200" spc="0" baseline="0">
                      <a:solidFill>
                        <a:schemeClr val="accent4">
                          <a:lumMod val="80000"/>
                          <a:lumOff val="2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F-B597-4DED-96EB-7F8EFFC3835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spc="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[Figures.xlsx]Sheet1!$B$2:$B$17</c:f>
              <c:strCache>
                <c:ptCount val="16"/>
                <c:pt idx="0">
                  <c:v>Eshrichia coli</c:v>
                </c:pt>
                <c:pt idx="1">
                  <c:v>Pseudomonas aeroginosa</c:v>
                </c:pt>
                <c:pt idx="2">
                  <c:v>Klebsiela aerogenes</c:v>
                </c:pt>
                <c:pt idx="3">
                  <c:v>Klebsiela pneumonia</c:v>
                </c:pt>
                <c:pt idx="4">
                  <c:v>Enterobacter cloacae</c:v>
                </c:pt>
                <c:pt idx="5">
                  <c:v>Proteus mirabilis</c:v>
                </c:pt>
                <c:pt idx="6">
                  <c:v>Campilobacter</c:v>
                </c:pt>
                <c:pt idx="7">
                  <c:v>Haemophylus influenza</c:v>
                </c:pt>
                <c:pt idx="9">
                  <c:v>Streptococcus gallolyticus</c:v>
                </c:pt>
                <c:pt idx="10">
                  <c:v>Entecoccus facium</c:v>
                </c:pt>
                <c:pt idx="11">
                  <c:v>Streptococcus pneumonia</c:v>
                </c:pt>
                <c:pt idx="12">
                  <c:v>Streproccus mitis</c:v>
                </c:pt>
                <c:pt idx="13">
                  <c:v>Staphilococci epidermidis</c:v>
                </c:pt>
                <c:pt idx="14">
                  <c:v>Gamella sanguins</c:v>
                </c:pt>
                <c:pt idx="15">
                  <c:v>Staphylococci aurus</c:v>
                </c:pt>
              </c:strCache>
            </c:strRef>
          </c:cat>
          <c:val>
            <c:numRef>
              <c:f>[Figures.xlsx]Sheet1!$C$2:$C$17</c:f>
              <c:numCache>
                <c:formatCode>General</c:formatCode>
                <c:ptCount val="16"/>
                <c:pt idx="0">
                  <c:v>6</c:v>
                </c:pt>
                <c:pt idx="1">
                  <c:v>3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9">
                  <c:v>2</c:v>
                </c:pt>
                <c:pt idx="10">
                  <c:v>2</c:v>
                </c:pt>
                <c:pt idx="11">
                  <c:v>2</c:v>
                </c:pt>
                <c:pt idx="12">
                  <c:v>1</c:v>
                </c:pt>
                <c:pt idx="13">
                  <c:v>2</c:v>
                </c:pt>
                <c:pt idx="14">
                  <c:v>1</c:v>
                </c:pt>
                <c:pt idx="15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0-B597-4DED-96EB-7F8EFFC38353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EB0892A-64EF-44E5-BA6C-288CE4FE4F74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6DBC9D5-8071-4CB1-9B7C-D16392100CD9}">
      <dgm:prSet phldrT="[Text]"/>
      <dgm:spPr>
        <a:solidFill>
          <a:schemeClr val="bg1"/>
        </a:solidFill>
        <a:ln>
          <a:solidFill>
            <a:schemeClr val="tx1"/>
          </a:solidFill>
        </a:ln>
      </dgm:spPr>
      <dgm:t>
        <a:bodyPr/>
        <a:lstStyle/>
        <a:p>
          <a:r>
            <a:rPr lang="en-US" dirty="0">
              <a:solidFill>
                <a:schemeClr val="tx1"/>
              </a:solidFill>
            </a:rPr>
            <a:t>Eligible patients  after HCT/CAR-T</a:t>
          </a:r>
        </a:p>
      </dgm:t>
    </dgm:pt>
    <dgm:pt modelId="{568778F2-F95C-47E9-BFA9-5C55634C5534}" type="parTrans" cxnId="{0F479A7C-7E9D-4FC7-921F-0A4264DBB7F1}">
      <dgm:prSet/>
      <dgm:spPr/>
      <dgm:t>
        <a:bodyPr/>
        <a:lstStyle/>
        <a:p>
          <a:endParaRPr lang="en-US"/>
        </a:p>
      </dgm:t>
    </dgm:pt>
    <dgm:pt modelId="{C95CDA69-316C-4352-BBBF-C146570FCB7C}" type="sibTrans" cxnId="{0F479A7C-7E9D-4FC7-921F-0A4264DBB7F1}">
      <dgm:prSet/>
      <dgm:spPr/>
      <dgm:t>
        <a:bodyPr/>
        <a:lstStyle/>
        <a:p>
          <a:endParaRPr lang="en-US"/>
        </a:p>
      </dgm:t>
    </dgm:pt>
    <dgm:pt modelId="{1DB170B6-E7F2-4EE3-93F4-87C3E113A517}">
      <dgm:prSet phldrT="[Text]" custT="1"/>
      <dgm:spPr>
        <a:solidFill>
          <a:schemeClr val="bg1"/>
        </a:solidFill>
        <a:ln>
          <a:solidFill>
            <a:schemeClr val="tx1"/>
          </a:solidFill>
        </a:ln>
      </dgm:spPr>
      <dgm:t>
        <a:bodyPr/>
        <a:lstStyle/>
        <a:p>
          <a:r>
            <a:rPr lang="en-US" sz="1800" dirty="0">
              <a:solidFill>
                <a:schemeClr val="tx1"/>
              </a:solidFill>
            </a:rPr>
            <a:t>Intervention</a:t>
          </a:r>
        </a:p>
      </dgm:t>
    </dgm:pt>
    <dgm:pt modelId="{B1B674C2-0BE2-4398-818A-E64AC08FE5DF}" type="parTrans" cxnId="{FF5D80AE-4C0B-49A9-9F28-53F1E43AC16A}">
      <dgm:prSet/>
      <dgm:spPr/>
      <dgm:t>
        <a:bodyPr/>
        <a:lstStyle/>
        <a:p>
          <a:endParaRPr lang="en-US"/>
        </a:p>
      </dgm:t>
    </dgm:pt>
    <dgm:pt modelId="{7AEC8069-D226-47A5-9805-8E1AAC5B2220}" type="sibTrans" cxnId="{FF5D80AE-4C0B-49A9-9F28-53F1E43AC16A}">
      <dgm:prSet/>
      <dgm:spPr/>
      <dgm:t>
        <a:bodyPr/>
        <a:lstStyle/>
        <a:p>
          <a:endParaRPr lang="en-US"/>
        </a:p>
      </dgm:t>
    </dgm:pt>
    <dgm:pt modelId="{0AD3A0E2-40E8-40BE-A3FD-D2E6D81E9F1E}">
      <dgm:prSet phldrT="[Text]"/>
      <dgm:spPr>
        <a:solidFill>
          <a:schemeClr val="bg1"/>
        </a:solidFill>
        <a:ln>
          <a:solidFill>
            <a:schemeClr val="tx1"/>
          </a:solidFill>
        </a:ln>
      </dgm:spPr>
      <dgm:t>
        <a:bodyPr/>
        <a:lstStyle/>
        <a:p>
          <a:r>
            <a:rPr lang="en-US" dirty="0">
              <a:solidFill>
                <a:schemeClr val="tx1"/>
              </a:solidFill>
            </a:rPr>
            <a:t>No febrile neutropenia</a:t>
          </a:r>
        </a:p>
      </dgm:t>
    </dgm:pt>
    <dgm:pt modelId="{2A4D0B49-8B93-4AC7-BD52-817AEA15DB9A}" type="parTrans" cxnId="{92B04AAF-5904-493B-A867-5718D54A788F}">
      <dgm:prSet/>
      <dgm:spPr/>
      <dgm:t>
        <a:bodyPr/>
        <a:lstStyle/>
        <a:p>
          <a:endParaRPr lang="en-US"/>
        </a:p>
      </dgm:t>
    </dgm:pt>
    <dgm:pt modelId="{654B08FE-CE28-44EE-A134-D477257E24CE}" type="sibTrans" cxnId="{92B04AAF-5904-493B-A867-5718D54A788F}">
      <dgm:prSet/>
      <dgm:spPr/>
      <dgm:t>
        <a:bodyPr/>
        <a:lstStyle/>
        <a:p>
          <a:endParaRPr lang="en-US"/>
        </a:p>
      </dgm:t>
    </dgm:pt>
    <dgm:pt modelId="{A93E17D3-9E55-4D75-98B2-4A32C3E36B99}">
      <dgm:prSet phldrT="[Text]"/>
      <dgm:spPr>
        <a:solidFill>
          <a:schemeClr val="bg1"/>
        </a:solidFill>
        <a:ln>
          <a:solidFill>
            <a:schemeClr val="tx1"/>
          </a:solidFill>
        </a:ln>
      </dgm:spPr>
      <dgm:t>
        <a:bodyPr/>
        <a:lstStyle/>
        <a:p>
          <a:r>
            <a:rPr lang="en-US" dirty="0">
              <a:solidFill>
                <a:schemeClr val="tx1"/>
              </a:solidFill>
            </a:rPr>
            <a:t>Febrile neutropenia</a:t>
          </a:r>
        </a:p>
      </dgm:t>
    </dgm:pt>
    <dgm:pt modelId="{5082F2F6-57A5-4B9A-9893-013C779231D3}" type="parTrans" cxnId="{0D74A723-B15F-4541-9FD0-81A2649F23CE}">
      <dgm:prSet/>
      <dgm:spPr/>
      <dgm:t>
        <a:bodyPr/>
        <a:lstStyle/>
        <a:p>
          <a:endParaRPr lang="en-US"/>
        </a:p>
      </dgm:t>
    </dgm:pt>
    <dgm:pt modelId="{CA05A231-968E-485D-B1A9-890418119B8A}" type="sibTrans" cxnId="{0D74A723-B15F-4541-9FD0-81A2649F23CE}">
      <dgm:prSet/>
      <dgm:spPr/>
      <dgm:t>
        <a:bodyPr/>
        <a:lstStyle/>
        <a:p>
          <a:endParaRPr lang="en-US"/>
        </a:p>
      </dgm:t>
    </dgm:pt>
    <dgm:pt modelId="{C62E2C34-AEC5-4F78-AC17-D20F04ADF5F4}">
      <dgm:prSet phldrT="[Text]" custT="1"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en-US" sz="1800" dirty="0">
              <a:solidFill>
                <a:schemeClr val="tx1"/>
              </a:solidFill>
            </a:rPr>
            <a:t>Control</a:t>
          </a:r>
        </a:p>
      </dgm:t>
    </dgm:pt>
    <dgm:pt modelId="{BAF6331A-3D5E-4C05-A301-718D08ACE953}" type="parTrans" cxnId="{E42A64E5-7E05-463E-90DF-38ED0683A158}">
      <dgm:prSet/>
      <dgm:spPr/>
      <dgm:t>
        <a:bodyPr/>
        <a:lstStyle/>
        <a:p>
          <a:endParaRPr lang="en-US"/>
        </a:p>
      </dgm:t>
    </dgm:pt>
    <dgm:pt modelId="{816AF038-39DE-4E2F-BDB9-90D249D9A67C}" type="sibTrans" cxnId="{E42A64E5-7E05-463E-90DF-38ED0683A158}">
      <dgm:prSet/>
      <dgm:spPr/>
      <dgm:t>
        <a:bodyPr/>
        <a:lstStyle/>
        <a:p>
          <a:endParaRPr lang="en-US"/>
        </a:p>
      </dgm:t>
    </dgm:pt>
    <dgm:pt modelId="{E48E4B2C-3F22-4256-AEDE-69C467A3B076}">
      <dgm:prSet phldrT="[Text]"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en-US" dirty="0">
              <a:solidFill>
                <a:schemeClr val="tx1"/>
              </a:solidFill>
            </a:rPr>
            <a:t>Febrile neutropenia</a:t>
          </a:r>
        </a:p>
      </dgm:t>
    </dgm:pt>
    <dgm:pt modelId="{FE614925-0582-46BA-9FC0-5E5566AFB87D}" type="parTrans" cxnId="{60173366-E44B-41AE-8387-9DAD31595F86}">
      <dgm:prSet/>
      <dgm:spPr/>
      <dgm:t>
        <a:bodyPr/>
        <a:lstStyle/>
        <a:p>
          <a:endParaRPr lang="en-US"/>
        </a:p>
      </dgm:t>
    </dgm:pt>
    <dgm:pt modelId="{7BD3D776-DE58-4405-8D4B-4A46742796F3}" type="sibTrans" cxnId="{60173366-E44B-41AE-8387-9DAD31595F86}">
      <dgm:prSet/>
      <dgm:spPr/>
      <dgm:t>
        <a:bodyPr/>
        <a:lstStyle/>
        <a:p>
          <a:endParaRPr lang="en-US"/>
        </a:p>
      </dgm:t>
    </dgm:pt>
    <dgm:pt modelId="{F8A54E3B-EE31-4BF1-9FAA-31BC061EA89C}">
      <dgm:prSet phldrT="[Text]"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en-US" dirty="0">
              <a:solidFill>
                <a:schemeClr val="tx1"/>
              </a:solidFill>
            </a:rPr>
            <a:t>No febrile neutropenia</a:t>
          </a:r>
        </a:p>
      </dgm:t>
    </dgm:pt>
    <dgm:pt modelId="{8D35FD45-13BF-4350-8D41-EC4312620A85}" type="parTrans" cxnId="{5F856BE0-4DC0-4512-A96E-1A8E2DC7847B}">
      <dgm:prSet/>
      <dgm:spPr/>
      <dgm:t>
        <a:bodyPr/>
        <a:lstStyle/>
        <a:p>
          <a:endParaRPr lang="en-US"/>
        </a:p>
      </dgm:t>
    </dgm:pt>
    <dgm:pt modelId="{C7095B21-1653-4D9A-ADA6-46595C185907}" type="sibTrans" cxnId="{5F856BE0-4DC0-4512-A96E-1A8E2DC7847B}">
      <dgm:prSet/>
      <dgm:spPr/>
      <dgm:t>
        <a:bodyPr/>
        <a:lstStyle/>
        <a:p>
          <a:endParaRPr lang="en-US"/>
        </a:p>
      </dgm:t>
    </dgm:pt>
    <dgm:pt modelId="{5624A4D6-1065-4E3D-A212-CBE292BB56E5}">
      <dgm:prSet phldrT="[Text]"/>
      <dgm:spPr>
        <a:solidFill>
          <a:schemeClr val="bg1"/>
        </a:solidFill>
        <a:ln>
          <a:solidFill>
            <a:schemeClr val="tx1"/>
          </a:solidFill>
        </a:ln>
      </dgm:spPr>
      <dgm:t>
        <a:bodyPr/>
        <a:lstStyle/>
        <a:p>
          <a:r>
            <a:rPr lang="en-US">
              <a:solidFill>
                <a:schemeClr val="tx1"/>
              </a:solidFill>
            </a:rPr>
            <a:t>72 hours evaluation</a:t>
          </a:r>
        </a:p>
      </dgm:t>
    </dgm:pt>
    <dgm:pt modelId="{A5BBEF0C-023C-4116-8CC2-40764954191C}" type="parTrans" cxnId="{70717749-8494-4C58-8A02-A6715087A5E1}">
      <dgm:prSet/>
      <dgm:spPr/>
      <dgm:t>
        <a:bodyPr/>
        <a:lstStyle/>
        <a:p>
          <a:endParaRPr lang="en-US"/>
        </a:p>
      </dgm:t>
    </dgm:pt>
    <dgm:pt modelId="{C8DC64D0-5DFF-4DE1-BEC5-13310D3B62B4}" type="sibTrans" cxnId="{70717749-8494-4C58-8A02-A6715087A5E1}">
      <dgm:prSet/>
      <dgm:spPr/>
      <dgm:t>
        <a:bodyPr/>
        <a:lstStyle/>
        <a:p>
          <a:endParaRPr lang="en-US"/>
        </a:p>
      </dgm:t>
    </dgm:pt>
    <dgm:pt modelId="{54F79034-9DFC-4313-B9F5-5168F30E9246}">
      <dgm:prSet phldrT="[Text]"/>
      <dgm:spPr>
        <a:solidFill>
          <a:schemeClr val="bg1"/>
        </a:solidFill>
        <a:ln>
          <a:solidFill>
            <a:schemeClr val="tx1"/>
          </a:solidFill>
        </a:ln>
      </dgm:spPr>
      <dgm:t>
        <a:bodyPr/>
        <a:lstStyle/>
        <a:p>
          <a:r>
            <a:rPr lang="en-US">
              <a:solidFill>
                <a:schemeClr val="tx1"/>
              </a:solidFill>
            </a:rPr>
            <a:t>Excluded</a:t>
          </a:r>
        </a:p>
      </dgm:t>
    </dgm:pt>
    <dgm:pt modelId="{A1124F56-3E13-4E06-8541-0F2722D85AB6}" type="parTrans" cxnId="{7519D5FC-A75C-4179-879E-AFC151BFAAAF}">
      <dgm:prSet/>
      <dgm:spPr/>
      <dgm:t>
        <a:bodyPr/>
        <a:lstStyle/>
        <a:p>
          <a:endParaRPr lang="en-US"/>
        </a:p>
      </dgm:t>
    </dgm:pt>
    <dgm:pt modelId="{4363AC8E-88E0-4FC0-B427-A90237AB204F}" type="sibTrans" cxnId="{7519D5FC-A75C-4179-879E-AFC151BFAAAF}">
      <dgm:prSet/>
      <dgm:spPr/>
      <dgm:t>
        <a:bodyPr/>
        <a:lstStyle/>
        <a:p>
          <a:endParaRPr lang="en-US"/>
        </a:p>
      </dgm:t>
    </dgm:pt>
    <dgm:pt modelId="{02AEF591-8A87-48B0-A283-AFDC6ADD9F9A}">
      <dgm:prSet phldrT="[Text]"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en-US">
              <a:solidFill>
                <a:schemeClr val="tx1"/>
              </a:solidFill>
            </a:rPr>
            <a:t>72 hours eveluation</a:t>
          </a:r>
        </a:p>
      </dgm:t>
    </dgm:pt>
    <dgm:pt modelId="{859002C6-BD6D-4D60-B5F9-94F5F91F153D}" type="parTrans" cxnId="{239B2159-F290-40DF-B4C0-7F73F696FFF8}">
      <dgm:prSet/>
      <dgm:spPr/>
      <dgm:t>
        <a:bodyPr/>
        <a:lstStyle/>
        <a:p>
          <a:endParaRPr lang="en-US"/>
        </a:p>
      </dgm:t>
    </dgm:pt>
    <dgm:pt modelId="{92A88C96-10AD-4A85-9474-2CF5E6D4DFBB}" type="sibTrans" cxnId="{239B2159-F290-40DF-B4C0-7F73F696FFF8}">
      <dgm:prSet/>
      <dgm:spPr/>
      <dgm:t>
        <a:bodyPr/>
        <a:lstStyle/>
        <a:p>
          <a:endParaRPr lang="en-US"/>
        </a:p>
      </dgm:t>
    </dgm:pt>
    <dgm:pt modelId="{BE8EB8BA-0638-4837-80F5-201C77068D8D}">
      <dgm:prSet phldrT="[Text]"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en-US">
              <a:solidFill>
                <a:schemeClr val="tx1"/>
              </a:solidFill>
            </a:rPr>
            <a:t>Excluded</a:t>
          </a:r>
        </a:p>
      </dgm:t>
    </dgm:pt>
    <dgm:pt modelId="{6CE1BCD1-311C-44A6-BB43-D58383E4AC0B}" type="parTrans" cxnId="{ECF735EF-0F0C-450F-A0B7-69C17C283A3B}">
      <dgm:prSet/>
      <dgm:spPr/>
      <dgm:t>
        <a:bodyPr/>
        <a:lstStyle/>
        <a:p>
          <a:endParaRPr lang="en-US"/>
        </a:p>
      </dgm:t>
    </dgm:pt>
    <dgm:pt modelId="{2E5D9BDB-93D9-4F5E-B753-2475068D3C52}" type="sibTrans" cxnId="{ECF735EF-0F0C-450F-A0B7-69C17C283A3B}">
      <dgm:prSet/>
      <dgm:spPr/>
      <dgm:t>
        <a:bodyPr/>
        <a:lstStyle/>
        <a:p>
          <a:endParaRPr lang="en-US"/>
        </a:p>
      </dgm:t>
    </dgm:pt>
    <dgm:pt modelId="{E254D6C5-18DD-45E5-B569-89296E24B001}">
      <dgm:prSet phldrT="[Text]"/>
      <dgm:spPr>
        <a:solidFill>
          <a:schemeClr val="bg1"/>
        </a:solidFill>
        <a:ln>
          <a:solidFill>
            <a:schemeClr val="tx1"/>
          </a:solidFill>
        </a:ln>
      </dgm:spPr>
      <dgm:t>
        <a:bodyPr/>
        <a:lstStyle/>
        <a:p>
          <a:r>
            <a:rPr lang="en-US" dirty="0">
              <a:solidFill>
                <a:schemeClr val="tx1"/>
              </a:solidFill>
            </a:rPr>
            <a:t>MDI/CDI then stewardship</a:t>
          </a:r>
        </a:p>
      </dgm:t>
    </dgm:pt>
    <dgm:pt modelId="{21FEBD74-935D-4CAA-B8B0-C4908473F851}" type="parTrans" cxnId="{7AB81C0D-93C7-4454-BE28-89531341E5F5}">
      <dgm:prSet/>
      <dgm:spPr/>
      <dgm:t>
        <a:bodyPr/>
        <a:lstStyle/>
        <a:p>
          <a:endParaRPr lang="en-US"/>
        </a:p>
      </dgm:t>
    </dgm:pt>
    <dgm:pt modelId="{5FF6CC11-B00D-4A0B-ABD0-D1B818458042}" type="sibTrans" cxnId="{7AB81C0D-93C7-4454-BE28-89531341E5F5}">
      <dgm:prSet/>
      <dgm:spPr/>
      <dgm:t>
        <a:bodyPr/>
        <a:lstStyle/>
        <a:p>
          <a:endParaRPr lang="en-US"/>
        </a:p>
      </dgm:t>
    </dgm:pt>
    <dgm:pt modelId="{9005DB8B-8AAE-45FD-B9FF-415FFF5AC806}">
      <dgm:prSet phldrT="[Text]"/>
      <dgm:spPr>
        <a:solidFill>
          <a:schemeClr val="bg1"/>
        </a:solidFill>
        <a:ln>
          <a:solidFill>
            <a:schemeClr val="tx1"/>
          </a:solidFill>
        </a:ln>
      </dgm:spPr>
      <dgm:t>
        <a:bodyPr/>
        <a:lstStyle/>
        <a:p>
          <a:endParaRPr lang="en-US" dirty="0">
            <a:solidFill>
              <a:schemeClr val="tx1"/>
            </a:solidFill>
          </a:endParaRPr>
        </a:p>
        <a:p>
          <a:r>
            <a:rPr lang="en-US" dirty="0">
              <a:solidFill>
                <a:schemeClr val="tx1"/>
              </a:solidFill>
            </a:rPr>
            <a:t>No MDI/CDI then downgrade antibiotic</a:t>
          </a:r>
        </a:p>
      </dgm:t>
    </dgm:pt>
    <dgm:pt modelId="{0DFF4B89-2BBB-49DE-B536-5C42785204A3}" type="parTrans" cxnId="{1C59CC70-3F06-4CE4-AF7E-0BB746CCD76E}">
      <dgm:prSet/>
      <dgm:spPr/>
      <dgm:t>
        <a:bodyPr/>
        <a:lstStyle/>
        <a:p>
          <a:endParaRPr lang="en-US"/>
        </a:p>
      </dgm:t>
    </dgm:pt>
    <dgm:pt modelId="{64044A6D-DB0D-48CC-B83E-46F470D9D035}" type="sibTrans" cxnId="{1C59CC70-3F06-4CE4-AF7E-0BB746CCD76E}">
      <dgm:prSet/>
      <dgm:spPr/>
      <dgm:t>
        <a:bodyPr/>
        <a:lstStyle/>
        <a:p>
          <a:endParaRPr lang="en-US"/>
        </a:p>
      </dgm:t>
    </dgm:pt>
    <dgm:pt modelId="{B453571E-9457-44D1-B244-423E58FE120F}">
      <dgm:prSet phldrT="[Text]"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en-US" dirty="0">
              <a:solidFill>
                <a:schemeClr val="tx1"/>
              </a:solidFill>
            </a:rPr>
            <a:t>No MDI/CDI then Continue antibiotic until ANC≥500/</a:t>
          </a:r>
          <a:r>
            <a:rPr lang="en-US" dirty="0" err="1">
              <a:solidFill>
                <a:schemeClr val="tx1"/>
              </a:solidFill>
            </a:rPr>
            <a:t>microL</a:t>
          </a:r>
          <a:endParaRPr lang="en-US" dirty="0">
            <a:solidFill>
              <a:schemeClr val="tx1"/>
            </a:solidFill>
          </a:endParaRPr>
        </a:p>
      </dgm:t>
    </dgm:pt>
    <dgm:pt modelId="{8B9D2249-18F9-4BD2-AB88-10CC94EBEB87}" type="parTrans" cxnId="{F4D817AD-3DA0-4DA7-8F2C-D997CD5F2F0B}">
      <dgm:prSet/>
      <dgm:spPr/>
      <dgm:t>
        <a:bodyPr/>
        <a:lstStyle/>
        <a:p>
          <a:endParaRPr lang="en-US"/>
        </a:p>
      </dgm:t>
    </dgm:pt>
    <dgm:pt modelId="{192EC774-E5ED-4025-AE8C-5CE7A986B9FB}" type="sibTrans" cxnId="{F4D817AD-3DA0-4DA7-8F2C-D997CD5F2F0B}">
      <dgm:prSet/>
      <dgm:spPr/>
      <dgm:t>
        <a:bodyPr/>
        <a:lstStyle/>
        <a:p>
          <a:endParaRPr lang="en-US"/>
        </a:p>
      </dgm:t>
    </dgm:pt>
    <dgm:pt modelId="{477A1E51-D352-4197-96A8-E57D2E1D6A8B}">
      <dgm:prSet phldrT="[Text]"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en-US" dirty="0">
              <a:solidFill>
                <a:schemeClr val="tx1"/>
              </a:solidFill>
            </a:rPr>
            <a:t>MDI/CDI then continue according to standard practice</a:t>
          </a:r>
        </a:p>
      </dgm:t>
    </dgm:pt>
    <dgm:pt modelId="{C0A8EE32-49CF-4CE0-8C6D-DECB876ACD7A}" type="parTrans" cxnId="{23658C76-9BE6-4F3F-887B-95B1800359C8}">
      <dgm:prSet/>
      <dgm:spPr/>
      <dgm:t>
        <a:bodyPr/>
        <a:lstStyle/>
        <a:p>
          <a:endParaRPr lang="en-US"/>
        </a:p>
      </dgm:t>
    </dgm:pt>
    <dgm:pt modelId="{CF451794-4ADB-4FC2-9C22-A8150EBD4E88}" type="sibTrans" cxnId="{23658C76-9BE6-4F3F-887B-95B1800359C8}">
      <dgm:prSet/>
      <dgm:spPr/>
      <dgm:t>
        <a:bodyPr/>
        <a:lstStyle/>
        <a:p>
          <a:endParaRPr lang="en-US"/>
        </a:p>
      </dgm:t>
    </dgm:pt>
    <dgm:pt modelId="{B145ABBE-F1FB-4126-BCB9-8279E204FE4F}" type="pres">
      <dgm:prSet presAssocID="{CEB0892A-64EF-44E5-BA6C-288CE4FE4F74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9BE21BE0-B77B-4D47-B306-46A74FAC2148}" type="pres">
      <dgm:prSet presAssocID="{06DBC9D5-8071-4CB1-9B7C-D16392100CD9}" presName="root1" presStyleCnt="0"/>
      <dgm:spPr/>
    </dgm:pt>
    <dgm:pt modelId="{5532708F-DDE6-4CB0-B8BB-D5F6ABFE7050}" type="pres">
      <dgm:prSet presAssocID="{06DBC9D5-8071-4CB1-9B7C-D16392100CD9}" presName="LevelOneTextNode" presStyleLbl="node0" presStyleIdx="0" presStyleCnt="1" custLinFactNeighborX="-189" custLinFactNeighborY="-8529">
        <dgm:presLayoutVars>
          <dgm:chPref val="3"/>
        </dgm:presLayoutVars>
      </dgm:prSet>
      <dgm:spPr/>
    </dgm:pt>
    <dgm:pt modelId="{D9CFDAAD-D195-45DD-8602-772231BA7744}" type="pres">
      <dgm:prSet presAssocID="{06DBC9D5-8071-4CB1-9B7C-D16392100CD9}" presName="level2hierChild" presStyleCnt="0"/>
      <dgm:spPr/>
    </dgm:pt>
    <dgm:pt modelId="{A692C98C-A148-48F0-8C62-5456EAB80B22}" type="pres">
      <dgm:prSet presAssocID="{B1B674C2-0BE2-4398-818A-E64AC08FE5DF}" presName="conn2-1" presStyleLbl="parChTrans1D2" presStyleIdx="0" presStyleCnt="2"/>
      <dgm:spPr/>
    </dgm:pt>
    <dgm:pt modelId="{F424C28A-1ACF-4849-ACC3-25B2D398A27B}" type="pres">
      <dgm:prSet presAssocID="{B1B674C2-0BE2-4398-818A-E64AC08FE5DF}" presName="connTx" presStyleLbl="parChTrans1D2" presStyleIdx="0" presStyleCnt="2"/>
      <dgm:spPr/>
    </dgm:pt>
    <dgm:pt modelId="{EDE85517-32DD-46DD-8B3D-DB7D61EE0ABB}" type="pres">
      <dgm:prSet presAssocID="{1DB170B6-E7F2-4EE3-93F4-87C3E113A517}" presName="root2" presStyleCnt="0"/>
      <dgm:spPr/>
    </dgm:pt>
    <dgm:pt modelId="{C1D3D551-0B9A-4050-BBFE-4257D2D5FE60}" type="pres">
      <dgm:prSet presAssocID="{1DB170B6-E7F2-4EE3-93F4-87C3E113A517}" presName="LevelTwoTextNode" presStyleLbl="node2" presStyleIdx="0" presStyleCnt="2" custLinFactNeighborX="-12890" custLinFactNeighborY="18950">
        <dgm:presLayoutVars>
          <dgm:chPref val="3"/>
        </dgm:presLayoutVars>
      </dgm:prSet>
      <dgm:spPr/>
    </dgm:pt>
    <dgm:pt modelId="{FF07CA5C-E79F-4E0C-B91E-6DD3F4272F02}" type="pres">
      <dgm:prSet presAssocID="{1DB170B6-E7F2-4EE3-93F4-87C3E113A517}" presName="level3hierChild" presStyleCnt="0"/>
      <dgm:spPr/>
    </dgm:pt>
    <dgm:pt modelId="{A319A096-15DD-43CF-A5A0-05E523040E9F}" type="pres">
      <dgm:prSet presAssocID="{2A4D0B49-8B93-4AC7-BD52-817AEA15DB9A}" presName="conn2-1" presStyleLbl="parChTrans1D3" presStyleIdx="0" presStyleCnt="4"/>
      <dgm:spPr/>
    </dgm:pt>
    <dgm:pt modelId="{D334A2C1-2205-4857-A05B-529141C25E12}" type="pres">
      <dgm:prSet presAssocID="{2A4D0B49-8B93-4AC7-BD52-817AEA15DB9A}" presName="connTx" presStyleLbl="parChTrans1D3" presStyleIdx="0" presStyleCnt="4"/>
      <dgm:spPr/>
    </dgm:pt>
    <dgm:pt modelId="{8DCFDBC3-2764-4025-A218-140DD84CE0E0}" type="pres">
      <dgm:prSet presAssocID="{0AD3A0E2-40E8-40BE-A3FD-D2E6D81E9F1E}" presName="root2" presStyleCnt="0"/>
      <dgm:spPr/>
    </dgm:pt>
    <dgm:pt modelId="{DB238F63-0481-426D-A265-A122C6E35910}" type="pres">
      <dgm:prSet presAssocID="{0AD3A0E2-40E8-40BE-A3FD-D2E6D81E9F1E}" presName="LevelTwoTextNode" presStyleLbl="node3" presStyleIdx="0" presStyleCnt="4" custLinFactNeighborX="-26940" custLinFactNeighborY="5839">
        <dgm:presLayoutVars>
          <dgm:chPref val="3"/>
        </dgm:presLayoutVars>
      </dgm:prSet>
      <dgm:spPr/>
    </dgm:pt>
    <dgm:pt modelId="{9BAFA342-3785-4B18-A0E7-BBB92A7C759A}" type="pres">
      <dgm:prSet presAssocID="{0AD3A0E2-40E8-40BE-A3FD-D2E6D81E9F1E}" presName="level3hierChild" presStyleCnt="0"/>
      <dgm:spPr/>
    </dgm:pt>
    <dgm:pt modelId="{10A149C1-6AF3-4285-B4BC-59C58DA30795}" type="pres">
      <dgm:prSet presAssocID="{A1124F56-3E13-4E06-8541-0F2722D85AB6}" presName="conn2-1" presStyleLbl="parChTrans1D4" presStyleIdx="0" presStyleCnt="8"/>
      <dgm:spPr/>
    </dgm:pt>
    <dgm:pt modelId="{B2306ADE-3C34-4023-9983-7956143DFD0D}" type="pres">
      <dgm:prSet presAssocID="{A1124F56-3E13-4E06-8541-0F2722D85AB6}" presName="connTx" presStyleLbl="parChTrans1D4" presStyleIdx="0" presStyleCnt="8"/>
      <dgm:spPr/>
    </dgm:pt>
    <dgm:pt modelId="{6E68B5C0-6B5F-409C-902B-038A67606EC8}" type="pres">
      <dgm:prSet presAssocID="{54F79034-9DFC-4313-B9F5-5168F30E9246}" presName="root2" presStyleCnt="0"/>
      <dgm:spPr/>
    </dgm:pt>
    <dgm:pt modelId="{8AD7E649-DD08-495D-95DD-DF13C90C30FE}" type="pres">
      <dgm:prSet presAssocID="{54F79034-9DFC-4313-B9F5-5168F30E9246}" presName="LevelTwoTextNode" presStyleLbl="node4" presStyleIdx="0" presStyleCnt="8" custLinFactNeighborX="1029" custLinFactNeighborY="-73033">
        <dgm:presLayoutVars>
          <dgm:chPref val="3"/>
        </dgm:presLayoutVars>
      </dgm:prSet>
      <dgm:spPr/>
    </dgm:pt>
    <dgm:pt modelId="{CE3645DD-AE40-4509-8C50-5C88EB1A31FE}" type="pres">
      <dgm:prSet presAssocID="{54F79034-9DFC-4313-B9F5-5168F30E9246}" presName="level3hierChild" presStyleCnt="0"/>
      <dgm:spPr/>
    </dgm:pt>
    <dgm:pt modelId="{08878684-7726-480E-B2D9-850FD232F50D}" type="pres">
      <dgm:prSet presAssocID="{5082F2F6-57A5-4B9A-9893-013C779231D3}" presName="conn2-1" presStyleLbl="parChTrans1D3" presStyleIdx="1" presStyleCnt="4"/>
      <dgm:spPr/>
    </dgm:pt>
    <dgm:pt modelId="{957ECBBE-B286-4445-B08A-A959397E5D56}" type="pres">
      <dgm:prSet presAssocID="{5082F2F6-57A5-4B9A-9893-013C779231D3}" presName="connTx" presStyleLbl="parChTrans1D3" presStyleIdx="1" presStyleCnt="4"/>
      <dgm:spPr/>
    </dgm:pt>
    <dgm:pt modelId="{E58D6128-F852-4446-9375-5BD483CEBC11}" type="pres">
      <dgm:prSet presAssocID="{A93E17D3-9E55-4D75-98B2-4A32C3E36B99}" presName="root2" presStyleCnt="0"/>
      <dgm:spPr/>
    </dgm:pt>
    <dgm:pt modelId="{DBBD7DF2-3516-4003-A1A6-38407757230F}" type="pres">
      <dgm:prSet presAssocID="{A93E17D3-9E55-4D75-98B2-4A32C3E36B99}" presName="LevelTwoTextNode" presStyleLbl="node3" presStyleIdx="1" presStyleCnt="4" custLinFactNeighborX="-13912" custLinFactNeighborY="8925">
        <dgm:presLayoutVars>
          <dgm:chPref val="3"/>
        </dgm:presLayoutVars>
      </dgm:prSet>
      <dgm:spPr/>
    </dgm:pt>
    <dgm:pt modelId="{39EE12ED-0303-4124-A660-E1095DC94C71}" type="pres">
      <dgm:prSet presAssocID="{A93E17D3-9E55-4D75-98B2-4A32C3E36B99}" presName="level3hierChild" presStyleCnt="0"/>
      <dgm:spPr/>
    </dgm:pt>
    <dgm:pt modelId="{D8C715BB-07D7-47D7-ABB9-A2C007C9EA25}" type="pres">
      <dgm:prSet presAssocID="{A5BBEF0C-023C-4116-8CC2-40764954191C}" presName="conn2-1" presStyleLbl="parChTrans1D4" presStyleIdx="1" presStyleCnt="8"/>
      <dgm:spPr/>
    </dgm:pt>
    <dgm:pt modelId="{6F755B7D-CEE6-4961-B44C-CF605CA2D9FC}" type="pres">
      <dgm:prSet presAssocID="{A5BBEF0C-023C-4116-8CC2-40764954191C}" presName="connTx" presStyleLbl="parChTrans1D4" presStyleIdx="1" presStyleCnt="8"/>
      <dgm:spPr/>
    </dgm:pt>
    <dgm:pt modelId="{61D400F6-04F3-49E6-B614-8EC651A6087D}" type="pres">
      <dgm:prSet presAssocID="{5624A4D6-1065-4E3D-A212-CBE292BB56E5}" presName="root2" presStyleCnt="0"/>
      <dgm:spPr/>
    </dgm:pt>
    <dgm:pt modelId="{00780E8B-09B4-4253-9D7E-8245D296DA02}" type="pres">
      <dgm:prSet presAssocID="{5624A4D6-1065-4E3D-A212-CBE292BB56E5}" presName="LevelTwoTextNode" presStyleLbl="node4" presStyleIdx="1" presStyleCnt="8">
        <dgm:presLayoutVars>
          <dgm:chPref val="3"/>
        </dgm:presLayoutVars>
      </dgm:prSet>
      <dgm:spPr/>
    </dgm:pt>
    <dgm:pt modelId="{4AADA270-01CE-4302-887D-466550D01760}" type="pres">
      <dgm:prSet presAssocID="{5624A4D6-1065-4E3D-A212-CBE292BB56E5}" presName="level3hierChild" presStyleCnt="0"/>
      <dgm:spPr/>
    </dgm:pt>
    <dgm:pt modelId="{F2BFDE50-EBBA-482B-B0F0-FD72866B755C}" type="pres">
      <dgm:prSet presAssocID="{21FEBD74-935D-4CAA-B8B0-C4908473F851}" presName="conn2-1" presStyleLbl="parChTrans1D4" presStyleIdx="2" presStyleCnt="8"/>
      <dgm:spPr/>
    </dgm:pt>
    <dgm:pt modelId="{0454BCD6-EA78-4A3C-8410-162D69451F76}" type="pres">
      <dgm:prSet presAssocID="{21FEBD74-935D-4CAA-B8B0-C4908473F851}" presName="connTx" presStyleLbl="parChTrans1D4" presStyleIdx="2" presStyleCnt="8"/>
      <dgm:spPr/>
    </dgm:pt>
    <dgm:pt modelId="{67CEE6EE-E74E-4A5F-AB82-017A72F602E5}" type="pres">
      <dgm:prSet presAssocID="{E254D6C5-18DD-45E5-B569-89296E24B001}" presName="root2" presStyleCnt="0"/>
      <dgm:spPr/>
    </dgm:pt>
    <dgm:pt modelId="{4F9636B4-36AF-4C0A-BA82-9D8055CEBDA0}" type="pres">
      <dgm:prSet presAssocID="{E254D6C5-18DD-45E5-B569-89296E24B001}" presName="LevelTwoTextNode" presStyleLbl="node4" presStyleIdx="2" presStyleCnt="8">
        <dgm:presLayoutVars>
          <dgm:chPref val="3"/>
        </dgm:presLayoutVars>
      </dgm:prSet>
      <dgm:spPr/>
    </dgm:pt>
    <dgm:pt modelId="{ADE10C04-F3FA-4848-B47D-38F83EF294B3}" type="pres">
      <dgm:prSet presAssocID="{E254D6C5-18DD-45E5-B569-89296E24B001}" presName="level3hierChild" presStyleCnt="0"/>
      <dgm:spPr/>
    </dgm:pt>
    <dgm:pt modelId="{D0941E6D-194B-4B3E-82A3-349DBDB469D8}" type="pres">
      <dgm:prSet presAssocID="{0DFF4B89-2BBB-49DE-B536-5C42785204A3}" presName="conn2-1" presStyleLbl="parChTrans1D4" presStyleIdx="3" presStyleCnt="8"/>
      <dgm:spPr/>
    </dgm:pt>
    <dgm:pt modelId="{C7FA3CE3-A74F-4681-B6E1-D7E0F6E93E5D}" type="pres">
      <dgm:prSet presAssocID="{0DFF4B89-2BBB-49DE-B536-5C42785204A3}" presName="connTx" presStyleLbl="parChTrans1D4" presStyleIdx="3" presStyleCnt="8"/>
      <dgm:spPr/>
    </dgm:pt>
    <dgm:pt modelId="{9AE7F5F7-B800-4BA8-ACED-462D1E85AEBF}" type="pres">
      <dgm:prSet presAssocID="{9005DB8B-8AAE-45FD-B9FF-415FFF5AC806}" presName="root2" presStyleCnt="0"/>
      <dgm:spPr/>
    </dgm:pt>
    <dgm:pt modelId="{3FB9714C-B75F-491A-92A2-E579E0B518D0}" type="pres">
      <dgm:prSet presAssocID="{9005DB8B-8AAE-45FD-B9FF-415FFF5AC806}" presName="LevelTwoTextNode" presStyleLbl="node4" presStyleIdx="3" presStyleCnt="8" custScaleY="93653">
        <dgm:presLayoutVars>
          <dgm:chPref val="3"/>
        </dgm:presLayoutVars>
      </dgm:prSet>
      <dgm:spPr/>
    </dgm:pt>
    <dgm:pt modelId="{E74EBD98-A760-4C9B-880A-98E4B0AA37A0}" type="pres">
      <dgm:prSet presAssocID="{9005DB8B-8AAE-45FD-B9FF-415FFF5AC806}" presName="level3hierChild" presStyleCnt="0"/>
      <dgm:spPr/>
    </dgm:pt>
    <dgm:pt modelId="{5D7982AB-F117-4A47-845A-F3B16D32068A}" type="pres">
      <dgm:prSet presAssocID="{BAF6331A-3D5E-4C05-A301-718D08ACE953}" presName="conn2-1" presStyleLbl="parChTrans1D2" presStyleIdx="1" presStyleCnt="2"/>
      <dgm:spPr/>
    </dgm:pt>
    <dgm:pt modelId="{B3420BDD-1D02-4ED0-9054-3916FA951FF1}" type="pres">
      <dgm:prSet presAssocID="{BAF6331A-3D5E-4C05-A301-718D08ACE953}" presName="connTx" presStyleLbl="parChTrans1D2" presStyleIdx="1" presStyleCnt="2"/>
      <dgm:spPr/>
    </dgm:pt>
    <dgm:pt modelId="{3C50F50C-4051-4C53-9A96-473EE590A3DD}" type="pres">
      <dgm:prSet presAssocID="{C62E2C34-AEC5-4F78-AC17-D20F04ADF5F4}" presName="root2" presStyleCnt="0"/>
      <dgm:spPr/>
    </dgm:pt>
    <dgm:pt modelId="{3ABB6692-C5BF-4DA4-A102-E671481BF722}" type="pres">
      <dgm:prSet presAssocID="{C62E2C34-AEC5-4F78-AC17-D20F04ADF5F4}" presName="LevelTwoTextNode" presStyleLbl="node2" presStyleIdx="1" presStyleCnt="2" custLinFactNeighborX="-18547" custLinFactNeighborY="10721">
        <dgm:presLayoutVars>
          <dgm:chPref val="3"/>
        </dgm:presLayoutVars>
      </dgm:prSet>
      <dgm:spPr/>
    </dgm:pt>
    <dgm:pt modelId="{A4EB1E8E-3709-4078-8700-90FC347FD06D}" type="pres">
      <dgm:prSet presAssocID="{C62E2C34-AEC5-4F78-AC17-D20F04ADF5F4}" presName="level3hierChild" presStyleCnt="0"/>
      <dgm:spPr/>
    </dgm:pt>
    <dgm:pt modelId="{58176292-2364-41DB-952B-7EED1DD2D1F1}" type="pres">
      <dgm:prSet presAssocID="{FE614925-0582-46BA-9FC0-5E5566AFB87D}" presName="conn2-1" presStyleLbl="parChTrans1D3" presStyleIdx="2" presStyleCnt="4"/>
      <dgm:spPr/>
    </dgm:pt>
    <dgm:pt modelId="{884C40A2-F3C6-46B4-809C-B7584C996006}" type="pres">
      <dgm:prSet presAssocID="{FE614925-0582-46BA-9FC0-5E5566AFB87D}" presName="connTx" presStyleLbl="parChTrans1D3" presStyleIdx="2" presStyleCnt="4"/>
      <dgm:spPr/>
    </dgm:pt>
    <dgm:pt modelId="{DEDED982-8CA8-4303-BE4D-1233C47AD73F}" type="pres">
      <dgm:prSet presAssocID="{E48E4B2C-3F22-4256-AEDE-69C467A3B076}" presName="root2" presStyleCnt="0"/>
      <dgm:spPr/>
    </dgm:pt>
    <dgm:pt modelId="{D6D43B9C-A7BC-48C2-B12B-5EE22137A003}" type="pres">
      <dgm:prSet presAssocID="{E48E4B2C-3F22-4256-AEDE-69C467A3B076}" presName="LevelTwoTextNode" presStyleLbl="node3" presStyleIdx="2" presStyleCnt="4" custLinFactNeighborX="-14139" custLinFactNeighborY="1724">
        <dgm:presLayoutVars>
          <dgm:chPref val="3"/>
        </dgm:presLayoutVars>
      </dgm:prSet>
      <dgm:spPr/>
    </dgm:pt>
    <dgm:pt modelId="{D2D895F3-FE3E-4485-974D-9EEC00F74536}" type="pres">
      <dgm:prSet presAssocID="{E48E4B2C-3F22-4256-AEDE-69C467A3B076}" presName="level3hierChild" presStyleCnt="0"/>
      <dgm:spPr/>
    </dgm:pt>
    <dgm:pt modelId="{EF2F7F69-BE68-4121-A4F7-6A1E6FB5A8EC}" type="pres">
      <dgm:prSet presAssocID="{859002C6-BD6D-4D60-B5F9-94F5F91F153D}" presName="conn2-1" presStyleLbl="parChTrans1D4" presStyleIdx="4" presStyleCnt="8"/>
      <dgm:spPr/>
    </dgm:pt>
    <dgm:pt modelId="{5FF9EB06-6F53-4D0F-B00E-D372A32C55F2}" type="pres">
      <dgm:prSet presAssocID="{859002C6-BD6D-4D60-B5F9-94F5F91F153D}" presName="connTx" presStyleLbl="parChTrans1D4" presStyleIdx="4" presStyleCnt="8"/>
      <dgm:spPr/>
    </dgm:pt>
    <dgm:pt modelId="{FADA65A9-9F0C-48A4-81CA-E03D60C8C051}" type="pres">
      <dgm:prSet presAssocID="{02AEF591-8A87-48B0-A283-AFDC6ADD9F9A}" presName="root2" presStyleCnt="0"/>
      <dgm:spPr/>
    </dgm:pt>
    <dgm:pt modelId="{6B320FDC-EE39-4FBB-92B1-FB81544D52DE}" type="pres">
      <dgm:prSet presAssocID="{02AEF591-8A87-48B0-A283-AFDC6ADD9F9A}" presName="LevelTwoTextNode" presStyleLbl="node4" presStyleIdx="4" presStyleCnt="8" custLinFactNeighborX="-1543" custLinFactNeighborY="-4115">
        <dgm:presLayoutVars>
          <dgm:chPref val="3"/>
        </dgm:presLayoutVars>
      </dgm:prSet>
      <dgm:spPr/>
    </dgm:pt>
    <dgm:pt modelId="{DFCBD53D-7426-4E77-B92B-D2AF9D6C6078}" type="pres">
      <dgm:prSet presAssocID="{02AEF591-8A87-48B0-A283-AFDC6ADD9F9A}" presName="level3hierChild" presStyleCnt="0"/>
      <dgm:spPr/>
    </dgm:pt>
    <dgm:pt modelId="{6B49A6AD-3D88-4424-99B2-450F602C9470}" type="pres">
      <dgm:prSet presAssocID="{C0A8EE32-49CF-4CE0-8C6D-DECB876ACD7A}" presName="conn2-1" presStyleLbl="parChTrans1D4" presStyleIdx="5" presStyleCnt="8"/>
      <dgm:spPr/>
    </dgm:pt>
    <dgm:pt modelId="{3B6F9ACD-CCFF-4A91-9357-02B5F9269C9A}" type="pres">
      <dgm:prSet presAssocID="{C0A8EE32-49CF-4CE0-8C6D-DECB876ACD7A}" presName="connTx" presStyleLbl="parChTrans1D4" presStyleIdx="5" presStyleCnt="8"/>
      <dgm:spPr/>
    </dgm:pt>
    <dgm:pt modelId="{7E389D5B-D983-40DE-88B0-FAB476058296}" type="pres">
      <dgm:prSet presAssocID="{477A1E51-D352-4197-96A8-E57D2E1D6A8B}" presName="root2" presStyleCnt="0"/>
      <dgm:spPr/>
    </dgm:pt>
    <dgm:pt modelId="{EB5F0BB0-2F55-4592-B28E-37998680496D}" type="pres">
      <dgm:prSet presAssocID="{477A1E51-D352-4197-96A8-E57D2E1D6A8B}" presName="LevelTwoTextNode" presStyleLbl="node4" presStyleIdx="5" presStyleCnt="8">
        <dgm:presLayoutVars>
          <dgm:chPref val="3"/>
        </dgm:presLayoutVars>
      </dgm:prSet>
      <dgm:spPr/>
    </dgm:pt>
    <dgm:pt modelId="{496DFE66-D718-419B-8EEE-44557CE03A23}" type="pres">
      <dgm:prSet presAssocID="{477A1E51-D352-4197-96A8-E57D2E1D6A8B}" presName="level3hierChild" presStyleCnt="0"/>
      <dgm:spPr/>
    </dgm:pt>
    <dgm:pt modelId="{D343BD92-5951-42C5-9D81-936F8AD654A8}" type="pres">
      <dgm:prSet presAssocID="{8B9D2249-18F9-4BD2-AB88-10CC94EBEB87}" presName="conn2-1" presStyleLbl="parChTrans1D4" presStyleIdx="6" presStyleCnt="8"/>
      <dgm:spPr/>
    </dgm:pt>
    <dgm:pt modelId="{6E75444E-5844-43E1-9E43-337A7286148D}" type="pres">
      <dgm:prSet presAssocID="{8B9D2249-18F9-4BD2-AB88-10CC94EBEB87}" presName="connTx" presStyleLbl="parChTrans1D4" presStyleIdx="6" presStyleCnt="8"/>
      <dgm:spPr/>
    </dgm:pt>
    <dgm:pt modelId="{D7E24075-C802-4AAA-82B0-30D871709AE8}" type="pres">
      <dgm:prSet presAssocID="{B453571E-9457-44D1-B244-423E58FE120F}" presName="root2" presStyleCnt="0"/>
      <dgm:spPr/>
    </dgm:pt>
    <dgm:pt modelId="{54411A51-8873-4235-AB5B-B639DB1BE96C}" type="pres">
      <dgm:prSet presAssocID="{B453571E-9457-44D1-B244-423E58FE120F}" presName="LevelTwoTextNode" presStyleLbl="node4" presStyleIdx="6" presStyleCnt="8">
        <dgm:presLayoutVars>
          <dgm:chPref val="3"/>
        </dgm:presLayoutVars>
      </dgm:prSet>
      <dgm:spPr/>
    </dgm:pt>
    <dgm:pt modelId="{28235898-A9B0-42E8-8C17-007E5D4B06F7}" type="pres">
      <dgm:prSet presAssocID="{B453571E-9457-44D1-B244-423E58FE120F}" presName="level3hierChild" presStyleCnt="0"/>
      <dgm:spPr/>
    </dgm:pt>
    <dgm:pt modelId="{ED174A4B-9FD3-42E7-9B3C-789920AFA82E}" type="pres">
      <dgm:prSet presAssocID="{8D35FD45-13BF-4350-8D41-EC4312620A85}" presName="conn2-1" presStyleLbl="parChTrans1D3" presStyleIdx="3" presStyleCnt="4"/>
      <dgm:spPr/>
    </dgm:pt>
    <dgm:pt modelId="{82BD7B22-CDCC-4C1E-A400-609F6CA8081E}" type="pres">
      <dgm:prSet presAssocID="{8D35FD45-13BF-4350-8D41-EC4312620A85}" presName="connTx" presStyleLbl="parChTrans1D3" presStyleIdx="3" presStyleCnt="4"/>
      <dgm:spPr/>
    </dgm:pt>
    <dgm:pt modelId="{424E6916-7C4A-4F85-B092-0561EBF54C38}" type="pres">
      <dgm:prSet presAssocID="{F8A54E3B-EE31-4BF1-9FAA-31BC061EA89C}" presName="root2" presStyleCnt="0"/>
      <dgm:spPr/>
    </dgm:pt>
    <dgm:pt modelId="{8DD87368-0635-45E3-99F8-E4CA7AB514F9}" type="pres">
      <dgm:prSet presAssocID="{F8A54E3B-EE31-4BF1-9FAA-31BC061EA89C}" presName="LevelTwoTextNode" presStyleLbl="node3" presStyleIdx="3" presStyleCnt="4" custLinFactNeighborX="-36712" custLinFactNeighborY="58893">
        <dgm:presLayoutVars>
          <dgm:chPref val="3"/>
        </dgm:presLayoutVars>
      </dgm:prSet>
      <dgm:spPr/>
    </dgm:pt>
    <dgm:pt modelId="{EC1B0141-F293-47F4-B9C1-9E92AD41CDE2}" type="pres">
      <dgm:prSet presAssocID="{F8A54E3B-EE31-4BF1-9FAA-31BC061EA89C}" presName="level3hierChild" presStyleCnt="0"/>
      <dgm:spPr/>
    </dgm:pt>
    <dgm:pt modelId="{1D845F49-C878-4D33-ABAE-A3EFEA3AEE11}" type="pres">
      <dgm:prSet presAssocID="{6CE1BCD1-311C-44A6-BB43-D58383E4AC0B}" presName="conn2-1" presStyleLbl="parChTrans1D4" presStyleIdx="7" presStyleCnt="8"/>
      <dgm:spPr/>
    </dgm:pt>
    <dgm:pt modelId="{AE1127C2-5876-4389-B690-2C5E9A10EE35}" type="pres">
      <dgm:prSet presAssocID="{6CE1BCD1-311C-44A6-BB43-D58383E4AC0B}" presName="connTx" presStyleLbl="parChTrans1D4" presStyleIdx="7" presStyleCnt="8"/>
      <dgm:spPr/>
    </dgm:pt>
    <dgm:pt modelId="{D02AC4E1-C664-4823-98A1-A2CA9C75BF4B}" type="pres">
      <dgm:prSet presAssocID="{BE8EB8BA-0638-4837-80F5-201C77068D8D}" presName="root2" presStyleCnt="0"/>
      <dgm:spPr/>
    </dgm:pt>
    <dgm:pt modelId="{1BA2E5EF-81A6-401A-846E-4C536C902C44}" type="pres">
      <dgm:prSet presAssocID="{BE8EB8BA-0638-4837-80F5-201C77068D8D}" presName="LevelTwoTextNode" presStyleLbl="node4" presStyleIdx="7" presStyleCnt="8" custLinFactY="6978" custLinFactNeighborX="-7714" custLinFactNeighborY="100000">
        <dgm:presLayoutVars>
          <dgm:chPref val="3"/>
        </dgm:presLayoutVars>
      </dgm:prSet>
      <dgm:spPr/>
    </dgm:pt>
    <dgm:pt modelId="{549C9792-87E6-4989-BC2E-566BD2101361}" type="pres">
      <dgm:prSet presAssocID="{BE8EB8BA-0638-4837-80F5-201C77068D8D}" presName="level3hierChild" presStyleCnt="0"/>
      <dgm:spPr/>
    </dgm:pt>
  </dgm:ptLst>
  <dgm:cxnLst>
    <dgm:cxn modelId="{7E603904-AC47-4D32-A88A-6061DDEDEEBD}" type="presOf" srcId="{FE614925-0582-46BA-9FC0-5E5566AFB87D}" destId="{884C40A2-F3C6-46B4-809C-B7584C996006}" srcOrd="1" destOrd="0" presId="urn:microsoft.com/office/officeart/2005/8/layout/hierarchy2"/>
    <dgm:cxn modelId="{DE7D240A-9109-4049-A52D-4B29B17D5264}" type="presOf" srcId="{E48E4B2C-3F22-4256-AEDE-69C467A3B076}" destId="{D6D43B9C-A7BC-48C2-B12B-5EE22137A003}" srcOrd="0" destOrd="0" presId="urn:microsoft.com/office/officeart/2005/8/layout/hierarchy2"/>
    <dgm:cxn modelId="{30313C0C-2DA6-46D1-8005-83AF62545385}" type="presOf" srcId="{BE8EB8BA-0638-4837-80F5-201C77068D8D}" destId="{1BA2E5EF-81A6-401A-846E-4C536C902C44}" srcOrd="0" destOrd="0" presId="urn:microsoft.com/office/officeart/2005/8/layout/hierarchy2"/>
    <dgm:cxn modelId="{7AB81C0D-93C7-4454-BE28-89531341E5F5}" srcId="{5624A4D6-1065-4E3D-A212-CBE292BB56E5}" destId="{E254D6C5-18DD-45E5-B569-89296E24B001}" srcOrd="0" destOrd="0" parTransId="{21FEBD74-935D-4CAA-B8B0-C4908473F851}" sibTransId="{5FF6CC11-B00D-4A0B-ABD0-D1B818458042}"/>
    <dgm:cxn modelId="{A9839215-0BBF-41D7-858F-D3E76F686987}" type="presOf" srcId="{0DFF4B89-2BBB-49DE-B536-5C42785204A3}" destId="{D0941E6D-194B-4B3E-82A3-349DBDB469D8}" srcOrd="0" destOrd="0" presId="urn:microsoft.com/office/officeart/2005/8/layout/hierarchy2"/>
    <dgm:cxn modelId="{0D74A723-B15F-4541-9FD0-81A2649F23CE}" srcId="{1DB170B6-E7F2-4EE3-93F4-87C3E113A517}" destId="{A93E17D3-9E55-4D75-98B2-4A32C3E36B99}" srcOrd="1" destOrd="0" parTransId="{5082F2F6-57A5-4B9A-9893-013C779231D3}" sibTransId="{CA05A231-968E-485D-B1A9-890418119B8A}"/>
    <dgm:cxn modelId="{7A365725-3D18-43A7-9938-847CA543CAE2}" type="presOf" srcId="{02AEF591-8A87-48B0-A283-AFDC6ADD9F9A}" destId="{6B320FDC-EE39-4FBB-92B1-FB81544D52DE}" srcOrd="0" destOrd="0" presId="urn:microsoft.com/office/officeart/2005/8/layout/hierarchy2"/>
    <dgm:cxn modelId="{CFF81528-1077-49DB-AD40-01D1D8E0E325}" type="presOf" srcId="{06DBC9D5-8071-4CB1-9B7C-D16392100CD9}" destId="{5532708F-DDE6-4CB0-B8BB-D5F6ABFE7050}" srcOrd="0" destOrd="0" presId="urn:microsoft.com/office/officeart/2005/8/layout/hierarchy2"/>
    <dgm:cxn modelId="{9DEE102E-B8F4-4909-BAD8-FF9FA456B9FD}" type="presOf" srcId="{5082F2F6-57A5-4B9A-9893-013C779231D3}" destId="{08878684-7726-480E-B2D9-850FD232F50D}" srcOrd="0" destOrd="0" presId="urn:microsoft.com/office/officeart/2005/8/layout/hierarchy2"/>
    <dgm:cxn modelId="{7CBF2B30-1027-4956-976A-E98C8511A0DB}" type="presOf" srcId="{6CE1BCD1-311C-44A6-BB43-D58383E4AC0B}" destId="{AE1127C2-5876-4389-B690-2C5E9A10EE35}" srcOrd="1" destOrd="0" presId="urn:microsoft.com/office/officeart/2005/8/layout/hierarchy2"/>
    <dgm:cxn modelId="{A82D3435-65F1-49C9-8486-02CD4BA24684}" type="presOf" srcId="{CEB0892A-64EF-44E5-BA6C-288CE4FE4F74}" destId="{B145ABBE-F1FB-4126-BCB9-8279E204FE4F}" srcOrd="0" destOrd="0" presId="urn:microsoft.com/office/officeart/2005/8/layout/hierarchy2"/>
    <dgm:cxn modelId="{2D959236-ECE8-4542-88EF-D79C0B4D10DE}" type="presOf" srcId="{B1B674C2-0BE2-4398-818A-E64AC08FE5DF}" destId="{F424C28A-1ACF-4849-ACC3-25B2D398A27B}" srcOrd="1" destOrd="0" presId="urn:microsoft.com/office/officeart/2005/8/layout/hierarchy2"/>
    <dgm:cxn modelId="{3BCC5038-E57F-4461-B664-EF77015C911F}" type="presOf" srcId="{2A4D0B49-8B93-4AC7-BD52-817AEA15DB9A}" destId="{A319A096-15DD-43CF-A5A0-05E523040E9F}" srcOrd="0" destOrd="0" presId="urn:microsoft.com/office/officeart/2005/8/layout/hierarchy2"/>
    <dgm:cxn modelId="{9E5B685C-3D8D-4320-8BDC-AF9A8B04DC6C}" type="presOf" srcId="{BAF6331A-3D5E-4C05-A301-718D08ACE953}" destId="{B3420BDD-1D02-4ED0-9054-3916FA951FF1}" srcOrd="1" destOrd="0" presId="urn:microsoft.com/office/officeart/2005/8/layout/hierarchy2"/>
    <dgm:cxn modelId="{AA47A95D-F4BA-47C6-91C5-9FD3C5DE6E33}" type="presOf" srcId="{2A4D0B49-8B93-4AC7-BD52-817AEA15DB9A}" destId="{D334A2C1-2205-4857-A05B-529141C25E12}" srcOrd="1" destOrd="0" presId="urn:microsoft.com/office/officeart/2005/8/layout/hierarchy2"/>
    <dgm:cxn modelId="{9403B243-21BE-4F3E-89AE-2A9F6ED9761D}" type="presOf" srcId="{54F79034-9DFC-4313-B9F5-5168F30E9246}" destId="{8AD7E649-DD08-495D-95DD-DF13C90C30FE}" srcOrd="0" destOrd="0" presId="urn:microsoft.com/office/officeart/2005/8/layout/hierarchy2"/>
    <dgm:cxn modelId="{DB47AF44-1D48-4474-9CD0-89CBB0D1F5AE}" type="presOf" srcId="{5082F2F6-57A5-4B9A-9893-013C779231D3}" destId="{957ECBBE-B286-4445-B08A-A959397E5D56}" srcOrd="1" destOrd="0" presId="urn:microsoft.com/office/officeart/2005/8/layout/hierarchy2"/>
    <dgm:cxn modelId="{60173366-E44B-41AE-8387-9DAD31595F86}" srcId="{C62E2C34-AEC5-4F78-AC17-D20F04ADF5F4}" destId="{E48E4B2C-3F22-4256-AEDE-69C467A3B076}" srcOrd="0" destOrd="0" parTransId="{FE614925-0582-46BA-9FC0-5E5566AFB87D}" sibTransId="{7BD3D776-DE58-4405-8D4B-4A46742796F3}"/>
    <dgm:cxn modelId="{C75B2A47-514F-43CD-93FE-8BED9B7F1776}" type="presOf" srcId="{477A1E51-D352-4197-96A8-E57D2E1D6A8B}" destId="{EB5F0BB0-2F55-4592-B28E-37998680496D}" srcOrd="0" destOrd="0" presId="urn:microsoft.com/office/officeart/2005/8/layout/hierarchy2"/>
    <dgm:cxn modelId="{02B57667-08AA-48DF-8363-E0CBD115E0E8}" type="presOf" srcId="{B1B674C2-0BE2-4398-818A-E64AC08FE5DF}" destId="{A692C98C-A148-48F0-8C62-5456EAB80B22}" srcOrd="0" destOrd="0" presId="urn:microsoft.com/office/officeart/2005/8/layout/hierarchy2"/>
    <dgm:cxn modelId="{70717749-8494-4C58-8A02-A6715087A5E1}" srcId="{A93E17D3-9E55-4D75-98B2-4A32C3E36B99}" destId="{5624A4D6-1065-4E3D-A212-CBE292BB56E5}" srcOrd="0" destOrd="0" parTransId="{A5BBEF0C-023C-4116-8CC2-40764954191C}" sibTransId="{C8DC64D0-5DFF-4DE1-BEC5-13310D3B62B4}"/>
    <dgm:cxn modelId="{6CA4164A-7BC2-40EC-8BB3-A8A1EF9D7A1F}" type="presOf" srcId="{5624A4D6-1065-4E3D-A212-CBE292BB56E5}" destId="{00780E8B-09B4-4253-9D7E-8245D296DA02}" srcOrd="0" destOrd="0" presId="urn:microsoft.com/office/officeart/2005/8/layout/hierarchy2"/>
    <dgm:cxn modelId="{58A21E50-00FE-41CB-BCFD-AC37518F4CA0}" type="presOf" srcId="{0DFF4B89-2BBB-49DE-B536-5C42785204A3}" destId="{C7FA3CE3-A74F-4681-B6E1-D7E0F6E93E5D}" srcOrd="1" destOrd="0" presId="urn:microsoft.com/office/officeart/2005/8/layout/hierarchy2"/>
    <dgm:cxn modelId="{1C59CC70-3F06-4CE4-AF7E-0BB746CCD76E}" srcId="{5624A4D6-1065-4E3D-A212-CBE292BB56E5}" destId="{9005DB8B-8AAE-45FD-B9FF-415FFF5AC806}" srcOrd="1" destOrd="0" parTransId="{0DFF4B89-2BBB-49DE-B536-5C42785204A3}" sibTransId="{64044A6D-DB0D-48CC-B83E-46F470D9D035}"/>
    <dgm:cxn modelId="{68FE8F52-6D8C-4EF4-B712-78F647216195}" type="presOf" srcId="{A5BBEF0C-023C-4116-8CC2-40764954191C}" destId="{6F755B7D-CEE6-4961-B44C-CF605CA2D9FC}" srcOrd="1" destOrd="0" presId="urn:microsoft.com/office/officeart/2005/8/layout/hierarchy2"/>
    <dgm:cxn modelId="{23658C76-9BE6-4F3F-887B-95B1800359C8}" srcId="{02AEF591-8A87-48B0-A283-AFDC6ADD9F9A}" destId="{477A1E51-D352-4197-96A8-E57D2E1D6A8B}" srcOrd="0" destOrd="0" parTransId="{C0A8EE32-49CF-4CE0-8C6D-DECB876ACD7A}" sibTransId="{CF451794-4ADB-4FC2-9C22-A8150EBD4E88}"/>
    <dgm:cxn modelId="{239B2159-F290-40DF-B4C0-7F73F696FFF8}" srcId="{E48E4B2C-3F22-4256-AEDE-69C467A3B076}" destId="{02AEF591-8A87-48B0-A283-AFDC6ADD9F9A}" srcOrd="0" destOrd="0" parTransId="{859002C6-BD6D-4D60-B5F9-94F5F91F153D}" sibTransId="{92A88C96-10AD-4A85-9474-2CF5E6D4DFBB}"/>
    <dgm:cxn modelId="{0F479A7C-7E9D-4FC7-921F-0A4264DBB7F1}" srcId="{CEB0892A-64EF-44E5-BA6C-288CE4FE4F74}" destId="{06DBC9D5-8071-4CB1-9B7C-D16392100CD9}" srcOrd="0" destOrd="0" parTransId="{568778F2-F95C-47E9-BFA9-5C55634C5534}" sibTransId="{C95CDA69-316C-4352-BBBF-C146570FCB7C}"/>
    <dgm:cxn modelId="{2ABD9C86-7692-400A-B8DE-A2574EFAC489}" type="presOf" srcId="{9005DB8B-8AAE-45FD-B9FF-415FFF5AC806}" destId="{3FB9714C-B75F-491A-92A2-E579E0B518D0}" srcOrd="0" destOrd="0" presId="urn:microsoft.com/office/officeart/2005/8/layout/hierarchy2"/>
    <dgm:cxn modelId="{E822D88C-84CA-4C2E-A774-54FB78E0505A}" type="presOf" srcId="{A1124F56-3E13-4E06-8541-0F2722D85AB6}" destId="{B2306ADE-3C34-4023-9983-7956143DFD0D}" srcOrd="1" destOrd="0" presId="urn:microsoft.com/office/officeart/2005/8/layout/hierarchy2"/>
    <dgm:cxn modelId="{9F37E397-EC14-4EF3-BB95-06A503BD71DE}" type="presOf" srcId="{C62E2C34-AEC5-4F78-AC17-D20F04ADF5F4}" destId="{3ABB6692-C5BF-4DA4-A102-E671481BF722}" srcOrd="0" destOrd="0" presId="urn:microsoft.com/office/officeart/2005/8/layout/hierarchy2"/>
    <dgm:cxn modelId="{08426498-8494-442F-B3CD-E22DD91562D0}" type="presOf" srcId="{21FEBD74-935D-4CAA-B8B0-C4908473F851}" destId="{F2BFDE50-EBBA-482B-B0F0-FD72866B755C}" srcOrd="0" destOrd="0" presId="urn:microsoft.com/office/officeart/2005/8/layout/hierarchy2"/>
    <dgm:cxn modelId="{C546B298-879E-4A1D-9709-BB624553ED01}" type="presOf" srcId="{21FEBD74-935D-4CAA-B8B0-C4908473F851}" destId="{0454BCD6-EA78-4A3C-8410-162D69451F76}" srcOrd="1" destOrd="0" presId="urn:microsoft.com/office/officeart/2005/8/layout/hierarchy2"/>
    <dgm:cxn modelId="{7ECE069F-3794-48DC-804E-BB26D68887D4}" type="presOf" srcId="{F8A54E3B-EE31-4BF1-9FAA-31BC061EA89C}" destId="{8DD87368-0635-45E3-99F8-E4CA7AB514F9}" srcOrd="0" destOrd="0" presId="urn:microsoft.com/office/officeart/2005/8/layout/hierarchy2"/>
    <dgm:cxn modelId="{F4D817AD-3DA0-4DA7-8F2C-D997CD5F2F0B}" srcId="{02AEF591-8A87-48B0-A283-AFDC6ADD9F9A}" destId="{B453571E-9457-44D1-B244-423E58FE120F}" srcOrd="1" destOrd="0" parTransId="{8B9D2249-18F9-4BD2-AB88-10CC94EBEB87}" sibTransId="{192EC774-E5ED-4025-AE8C-5CE7A986B9FB}"/>
    <dgm:cxn modelId="{A28244AD-835E-46C1-BF66-208290F0D294}" type="presOf" srcId="{859002C6-BD6D-4D60-B5F9-94F5F91F153D}" destId="{5FF9EB06-6F53-4D0F-B00E-D372A32C55F2}" srcOrd="1" destOrd="0" presId="urn:microsoft.com/office/officeart/2005/8/layout/hierarchy2"/>
    <dgm:cxn modelId="{FF5D80AE-4C0B-49A9-9F28-53F1E43AC16A}" srcId="{06DBC9D5-8071-4CB1-9B7C-D16392100CD9}" destId="{1DB170B6-E7F2-4EE3-93F4-87C3E113A517}" srcOrd="0" destOrd="0" parTransId="{B1B674C2-0BE2-4398-818A-E64AC08FE5DF}" sibTransId="{7AEC8069-D226-47A5-9805-8E1AAC5B2220}"/>
    <dgm:cxn modelId="{92B04AAF-5904-493B-A867-5718D54A788F}" srcId="{1DB170B6-E7F2-4EE3-93F4-87C3E113A517}" destId="{0AD3A0E2-40E8-40BE-A3FD-D2E6D81E9F1E}" srcOrd="0" destOrd="0" parTransId="{2A4D0B49-8B93-4AC7-BD52-817AEA15DB9A}" sibTransId="{654B08FE-CE28-44EE-A134-D477257E24CE}"/>
    <dgm:cxn modelId="{DD1BF8BB-5B9D-4DDD-BD35-F71B15FE2BDE}" type="presOf" srcId="{1DB170B6-E7F2-4EE3-93F4-87C3E113A517}" destId="{C1D3D551-0B9A-4050-BBFE-4257D2D5FE60}" srcOrd="0" destOrd="0" presId="urn:microsoft.com/office/officeart/2005/8/layout/hierarchy2"/>
    <dgm:cxn modelId="{823D84BD-DCB1-4601-82B8-B333EC61FE8D}" type="presOf" srcId="{A1124F56-3E13-4E06-8541-0F2722D85AB6}" destId="{10A149C1-6AF3-4285-B4BC-59C58DA30795}" srcOrd="0" destOrd="0" presId="urn:microsoft.com/office/officeart/2005/8/layout/hierarchy2"/>
    <dgm:cxn modelId="{82D355C1-8316-4AFC-A32F-4AAE9E233CBB}" type="presOf" srcId="{FE614925-0582-46BA-9FC0-5E5566AFB87D}" destId="{58176292-2364-41DB-952B-7EED1DD2D1F1}" srcOrd="0" destOrd="0" presId="urn:microsoft.com/office/officeart/2005/8/layout/hierarchy2"/>
    <dgm:cxn modelId="{1A00C3C1-3EF0-4F7C-9F8F-11EB7591D50F}" type="presOf" srcId="{B453571E-9457-44D1-B244-423E58FE120F}" destId="{54411A51-8873-4235-AB5B-B639DB1BE96C}" srcOrd="0" destOrd="0" presId="urn:microsoft.com/office/officeart/2005/8/layout/hierarchy2"/>
    <dgm:cxn modelId="{682C1BC5-7A55-4836-B716-C5F4E9DF84CC}" type="presOf" srcId="{C0A8EE32-49CF-4CE0-8C6D-DECB876ACD7A}" destId="{6B49A6AD-3D88-4424-99B2-450F602C9470}" srcOrd="0" destOrd="0" presId="urn:microsoft.com/office/officeart/2005/8/layout/hierarchy2"/>
    <dgm:cxn modelId="{13CB2BC6-4E91-4F3F-9B13-2D8B83A37D82}" type="presOf" srcId="{BAF6331A-3D5E-4C05-A301-718D08ACE953}" destId="{5D7982AB-F117-4A47-845A-F3B16D32068A}" srcOrd="0" destOrd="0" presId="urn:microsoft.com/office/officeart/2005/8/layout/hierarchy2"/>
    <dgm:cxn modelId="{0B4EEEC7-4C50-498D-A030-2F6F7D9A1B6B}" type="presOf" srcId="{859002C6-BD6D-4D60-B5F9-94F5F91F153D}" destId="{EF2F7F69-BE68-4121-A4F7-6A1E6FB5A8EC}" srcOrd="0" destOrd="0" presId="urn:microsoft.com/office/officeart/2005/8/layout/hierarchy2"/>
    <dgm:cxn modelId="{407CEDCA-8536-40AA-8908-BAACC8A90562}" type="presOf" srcId="{0AD3A0E2-40E8-40BE-A3FD-D2E6D81E9F1E}" destId="{DB238F63-0481-426D-A265-A122C6E35910}" srcOrd="0" destOrd="0" presId="urn:microsoft.com/office/officeart/2005/8/layout/hierarchy2"/>
    <dgm:cxn modelId="{9C0CCED6-0A06-4C28-88B9-C8115605280C}" type="presOf" srcId="{8B9D2249-18F9-4BD2-AB88-10CC94EBEB87}" destId="{6E75444E-5844-43E1-9E43-337A7286148D}" srcOrd="1" destOrd="0" presId="urn:microsoft.com/office/officeart/2005/8/layout/hierarchy2"/>
    <dgm:cxn modelId="{0BD7E9D6-B6F2-484C-8A95-52CE5B1C9417}" type="presOf" srcId="{8B9D2249-18F9-4BD2-AB88-10CC94EBEB87}" destId="{D343BD92-5951-42C5-9D81-936F8AD654A8}" srcOrd="0" destOrd="0" presId="urn:microsoft.com/office/officeart/2005/8/layout/hierarchy2"/>
    <dgm:cxn modelId="{409E00D9-8700-4209-A08D-9AA23F820FB4}" type="presOf" srcId="{8D35FD45-13BF-4350-8D41-EC4312620A85}" destId="{82BD7B22-CDCC-4C1E-A400-609F6CA8081E}" srcOrd="1" destOrd="0" presId="urn:microsoft.com/office/officeart/2005/8/layout/hierarchy2"/>
    <dgm:cxn modelId="{4B5456DD-C28D-4C04-AA26-1DD7FA162892}" type="presOf" srcId="{E254D6C5-18DD-45E5-B569-89296E24B001}" destId="{4F9636B4-36AF-4C0A-BA82-9D8055CEBDA0}" srcOrd="0" destOrd="0" presId="urn:microsoft.com/office/officeart/2005/8/layout/hierarchy2"/>
    <dgm:cxn modelId="{5F856BE0-4DC0-4512-A96E-1A8E2DC7847B}" srcId="{C62E2C34-AEC5-4F78-AC17-D20F04ADF5F4}" destId="{F8A54E3B-EE31-4BF1-9FAA-31BC061EA89C}" srcOrd="1" destOrd="0" parTransId="{8D35FD45-13BF-4350-8D41-EC4312620A85}" sibTransId="{C7095B21-1653-4D9A-ADA6-46595C185907}"/>
    <dgm:cxn modelId="{E42A64E5-7E05-463E-90DF-38ED0683A158}" srcId="{06DBC9D5-8071-4CB1-9B7C-D16392100CD9}" destId="{C62E2C34-AEC5-4F78-AC17-D20F04ADF5F4}" srcOrd="1" destOrd="0" parTransId="{BAF6331A-3D5E-4C05-A301-718D08ACE953}" sibTransId="{816AF038-39DE-4E2F-BDB9-90D249D9A67C}"/>
    <dgm:cxn modelId="{ADD66FE5-2EB0-438F-B226-ABF9BD97094B}" type="presOf" srcId="{A5BBEF0C-023C-4116-8CC2-40764954191C}" destId="{D8C715BB-07D7-47D7-ABB9-A2C007C9EA25}" srcOrd="0" destOrd="0" presId="urn:microsoft.com/office/officeart/2005/8/layout/hierarchy2"/>
    <dgm:cxn modelId="{EB612EEC-7B4A-49A6-881C-1CE41B931F5B}" type="presOf" srcId="{6CE1BCD1-311C-44A6-BB43-D58383E4AC0B}" destId="{1D845F49-C878-4D33-ABAE-A3EFEA3AEE11}" srcOrd="0" destOrd="0" presId="urn:microsoft.com/office/officeart/2005/8/layout/hierarchy2"/>
    <dgm:cxn modelId="{ECF735EF-0F0C-450F-A0B7-69C17C283A3B}" srcId="{F8A54E3B-EE31-4BF1-9FAA-31BC061EA89C}" destId="{BE8EB8BA-0638-4837-80F5-201C77068D8D}" srcOrd="0" destOrd="0" parTransId="{6CE1BCD1-311C-44A6-BB43-D58383E4AC0B}" sibTransId="{2E5D9BDB-93D9-4F5E-B753-2475068D3C52}"/>
    <dgm:cxn modelId="{9D5598F7-1BFC-4372-AC31-EF4A0AC12776}" type="presOf" srcId="{8D35FD45-13BF-4350-8D41-EC4312620A85}" destId="{ED174A4B-9FD3-42E7-9B3C-789920AFA82E}" srcOrd="0" destOrd="0" presId="urn:microsoft.com/office/officeart/2005/8/layout/hierarchy2"/>
    <dgm:cxn modelId="{77F91FFB-2D87-49F3-875B-1AE434A9948B}" type="presOf" srcId="{C0A8EE32-49CF-4CE0-8C6D-DECB876ACD7A}" destId="{3B6F9ACD-CCFF-4A91-9357-02B5F9269C9A}" srcOrd="1" destOrd="0" presId="urn:microsoft.com/office/officeart/2005/8/layout/hierarchy2"/>
    <dgm:cxn modelId="{4881ACFB-A9DD-48A1-85CA-BE0764E5F2C5}" type="presOf" srcId="{A93E17D3-9E55-4D75-98B2-4A32C3E36B99}" destId="{DBBD7DF2-3516-4003-A1A6-38407757230F}" srcOrd="0" destOrd="0" presId="urn:microsoft.com/office/officeart/2005/8/layout/hierarchy2"/>
    <dgm:cxn modelId="{7519D5FC-A75C-4179-879E-AFC151BFAAAF}" srcId="{0AD3A0E2-40E8-40BE-A3FD-D2E6D81E9F1E}" destId="{54F79034-9DFC-4313-B9F5-5168F30E9246}" srcOrd="0" destOrd="0" parTransId="{A1124F56-3E13-4E06-8541-0F2722D85AB6}" sibTransId="{4363AC8E-88E0-4FC0-B427-A90237AB204F}"/>
    <dgm:cxn modelId="{D5D1EBC7-F338-4821-9CA9-681DC0D86745}" type="presParOf" srcId="{B145ABBE-F1FB-4126-BCB9-8279E204FE4F}" destId="{9BE21BE0-B77B-4D47-B306-46A74FAC2148}" srcOrd="0" destOrd="0" presId="urn:microsoft.com/office/officeart/2005/8/layout/hierarchy2"/>
    <dgm:cxn modelId="{5CC4B45F-E238-4262-A411-073CE96054B0}" type="presParOf" srcId="{9BE21BE0-B77B-4D47-B306-46A74FAC2148}" destId="{5532708F-DDE6-4CB0-B8BB-D5F6ABFE7050}" srcOrd="0" destOrd="0" presId="urn:microsoft.com/office/officeart/2005/8/layout/hierarchy2"/>
    <dgm:cxn modelId="{5C2C550B-D725-44E8-8FC0-A9B69A8D0FFE}" type="presParOf" srcId="{9BE21BE0-B77B-4D47-B306-46A74FAC2148}" destId="{D9CFDAAD-D195-45DD-8602-772231BA7744}" srcOrd="1" destOrd="0" presId="urn:microsoft.com/office/officeart/2005/8/layout/hierarchy2"/>
    <dgm:cxn modelId="{DB9CA790-5D96-42A0-B647-7C8FD131A61C}" type="presParOf" srcId="{D9CFDAAD-D195-45DD-8602-772231BA7744}" destId="{A692C98C-A148-48F0-8C62-5456EAB80B22}" srcOrd="0" destOrd="0" presId="urn:microsoft.com/office/officeart/2005/8/layout/hierarchy2"/>
    <dgm:cxn modelId="{1742978D-7A4E-42EA-B05B-099F777D9F4F}" type="presParOf" srcId="{A692C98C-A148-48F0-8C62-5456EAB80B22}" destId="{F424C28A-1ACF-4849-ACC3-25B2D398A27B}" srcOrd="0" destOrd="0" presId="urn:microsoft.com/office/officeart/2005/8/layout/hierarchy2"/>
    <dgm:cxn modelId="{C31389FA-39DC-47EB-ABF8-4839F3DF6D75}" type="presParOf" srcId="{D9CFDAAD-D195-45DD-8602-772231BA7744}" destId="{EDE85517-32DD-46DD-8B3D-DB7D61EE0ABB}" srcOrd="1" destOrd="0" presId="urn:microsoft.com/office/officeart/2005/8/layout/hierarchy2"/>
    <dgm:cxn modelId="{1F6EAA3F-2C6A-4854-9CAD-E7CCD697456A}" type="presParOf" srcId="{EDE85517-32DD-46DD-8B3D-DB7D61EE0ABB}" destId="{C1D3D551-0B9A-4050-BBFE-4257D2D5FE60}" srcOrd="0" destOrd="0" presId="urn:microsoft.com/office/officeart/2005/8/layout/hierarchy2"/>
    <dgm:cxn modelId="{4BE22590-6067-48F5-B14C-F21663B14C7C}" type="presParOf" srcId="{EDE85517-32DD-46DD-8B3D-DB7D61EE0ABB}" destId="{FF07CA5C-E79F-4E0C-B91E-6DD3F4272F02}" srcOrd="1" destOrd="0" presId="urn:microsoft.com/office/officeart/2005/8/layout/hierarchy2"/>
    <dgm:cxn modelId="{C4DEDCC2-E334-42C0-AB7D-45A6DD089FE3}" type="presParOf" srcId="{FF07CA5C-E79F-4E0C-B91E-6DD3F4272F02}" destId="{A319A096-15DD-43CF-A5A0-05E523040E9F}" srcOrd="0" destOrd="0" presId="urn:microsoft.com/office/officeart/2005/8/layout/hierarchy2"/>
    <dgm:cxn modelId="{BF4AA56F-4D62-4EE2-98EE-FFAED55786BA}" type="presParOf" srcId="{A319A096-15DD-43CF-A5A0-05E523040E9F}" destId="{D334A2C1-2205-4857-A05B-529141C25E12}" srcOrd="0" destOrd="0" presId="urn:microsoft.com/office/officeart/2005/8/layout/hierarchy2"/>
    <dgm:cxn modelId="{365EE822-148A-45C8-A0C9-02529C89ED2F}" type="presParOf" srcId="{FF07CA5C-E79F-4E0C-B91E-6DD3F4272F02}" destId="{8DCFDBC3-2764-4025-A218-140DD84CE0E0}" srcOrd="1" destOrd="0" presId="urn:microsoft.com/office/officeart/2005/8/layout/hierarchy2"/>
    <dgm:cxn modelId="{B19619D2-E1BB-44D1-A099-3A41AC8F2DB1}" type="presParOf" srcId="{8DCFDBC3-2764-4025-A218-140DD84CE0E0}" destId="{DB238F63-0481-426D-A265-A122C6E35910}" srcOrd="0" destOrd="0" presId="urn:microsoft.com/office/officeart/2005/8/layout/hierarchy2"/>
    <dgm:cxn modelId="{5521122D-2B26-469E-9721-3836AFD51147}" type="presParOf" srcId="{8DCFDBC3-2764-4025-A218-140DD84CE0E0}" destId="{9BAFA342-3785-4B18-A0E7-BBB92A7C759A}" srcOrd="1" destOrd="0" presId="urn:microsoft.com/office/officeart/2005/8/layout/hierarchy2"/>
    <dgm:cxn modelId="{FE29C510-D099-4AAB-BAD2-411D950E2A06}" type="presParOf" srcId="{9BAFA342-3785-4B18-A0E7-BBB92A7C759A}" destId="{10A149C1-6AF3-4285-B4BC-59C58DA30795}" srcOrd="0" destOrd="0" presId="urn:microsoft.com/office/officeart/2005/8/layout/hierarchy2"/>
    <dgm:cxn modelId="{EE03629D-592C-41EB-AE54-ED64BAE6F7F9}" type="presParOf" srcId="{10A149C1-6AF3-4285-B4BC-59C58DA30795}" destId="{B2306ADE-3C34-4023-9983-7956143DFD0D}" srcOrd="0" destOrd="0" presId="urn:microsoft.com/office/officeart/2005/8/layout/hierarchy2"/>
    <dgm:cxn modelId="{912ACDD3-B8B7-455F-BA55-F316382F58A5}" type="presParOf" srcId="{9BAFA342-3785-4B18-A0E7-BBB92A7C759A}" destId="{6E68B5C0-6B5F-409C-902B-038A67606EC8}" srcOrd="1" destOrd="0" presId="urn:microsoft.com/office/officeart/2005/8/layout/hierarchy2"/>
    <dgm:cxn modelId="{4AFCE22D-968B-4E30-B26A-F35AE0CF4A0E}" type="presParOf" srcId="{6E68B5C0-6B5F-409C-902B-038A67606EC8}" destId="{8AD7E649-DD08-495D-95DD-DF13C90C30FE}" srcOrd="0" destOrd="0" presId="urn:microsoft.com/office/officeart/2005/8/layout/hierarchy2"/>
    <dgm:cxn modelId="{D1A6708D-482E-45C7-8E8C-D6800A847FE9}" type="presParOf" srcId="{6E68B5C0-6B5F-409C-902B-038A67606EC8}" destId="{CE3645DD-AE40-4509-8C50-5C88EB1A31FE}" srcOrd="1" destOrd="0" presId="urn:microsoft.com/office/officeart/2005/8/layout/hierarchy2"/>
    <dgm:cxn modelId="{6A5A7E19-CF61-402F-AA85-2FE6909FF56C}" type="presParOf" srcId="{FF07CA5C-E79F-4E0C-B91E-6DD3F4272F02}" destId="{08878684-7726-480E-B2D9-850FD232F50D}" srcOrd="2" destOrd="0" presId="urn:microsoft.com/office/officeart/2005/8/layout/hierarchy2"/>
    <dgm:cxn modelId="{03918446-5848-414F-80D9-AA394D13C168}" type="presParOf" srcId="{08878684-7726-480E-B2D9-850FD232F50D}" destId="{957ECBBE-B286-4445-B08A-A959397E5D56}" srcOrd="0" destOrd="0" presId="urn:microsoft.com/office/officeart/2005/8/layout/hierarchy2"/>
    <dgm:cxn modelId="{61553D30-2667-4A57-BFA7-AB7A5661FAA0}" type="presParOf" srcId="{FF07CA5C-E79F-4E0C-B91E-6DD3F4272F02}" destId="{E58D6128-F852-4446-9375-5BD483CEBC11}" srcOrd="3" destOrd="0" presId="urn:microsoft.com/office/officeart/2005/8/layout/hierarchy2"/>
    <dgm:cxn modelId="{BCFDDC7A-B800-4CC8-A5DB-D48F9A9E7AAB}" type="presParOf" srcId="{E58D6128-F852-4446-9375-5BD483CEBC11}" destId="{DBBD7DF2-3516-4003-A1A6-38407757230F}" srcOrd="0" destOrd="0" presId="urn:microsoft.com/office/officeart/2005/8/layout/hierarchy2"/>
    <dgm:cxn modelId="{92EB19BE-ABCB-4948-9E85-0EB7509D3ECB}" type="presParOf" srcId="{E58D6128-F852-4446-9375-5BD483CEBC11}" destId="{39EE12ED-0303-4124-A660-E1095DC94C71}" srcOrd="1" destOrd="0" presId="urn:microsoft.com/office/officeart/2005/8/layout/hierarchy2"/>
    <dgm:cxn modelId="{98B4FC36-D6BC-4D4B-8AD5-F0B606CE90E2}" type="presParOf" srcId="{39EE12ED-0303-4124-A660-E1095DC94C71}" destId="{D8C715BB-07D7-47D7-ABB9-A2C007C9EA25}" srcOrd="0" destOrd="0" presId="urn:microsoft.com/office/officeart/2005/8/layout/hierarchy2"/>
    <dgm:cxn modelId="{49908D9E-C4CD-4FE6-A79B-A3267DA9C718}" type="presParOf" srcId="{D8C715BB-07D7-47D7-ABB9-A2C007C9EA25}" destId="{6F755B7D-CEE6-4961-B44C-CF605CA2D9FC}" srcOrd="0" destOrd="0" presId="urn:microsoft.com/office/officeart/2005/8/layout/hierarchy2"/>
    <dgm:cxn modelId="{29D64D1B-34F3-4DC9-9B8A-4227C070390F}" type="presParOf" srcId="{39EE12ED-0303-4124-A660-E1095DC94C71}" destId="{61D400F6-04F3-49E6-B614-8EC651A6087D}" srcOrd="1" destOrd="0" presId="urn:microsoft.com/office/officeart/2005/8/layout/hierarchy2"/>
    <dgm:cxn modelId="{A9AC68C0-77FF-4664-8EB6-1077B972ECD4}" type="presParOf" srcId="{61D400F6-04F3-49E6-B614-8EC651A6087D}" destId="{00780E8B-09B4-4253-9D7E-8245D296DA02}" srcOrd="0" destOrd="0" presId="urn:microsoft.com/office/officeart/2005/8/layout/hierarchy2"/>
    <dgm:cxn modelId="{B91535F1-0619-413C-AFA1-0760803E1258}" type="presParOf" srcId="{61D400F6-04F3-49E6-B614-8EC651A6087D}" destId="{4AADA270-01CE-4302-887D-466550D01760}" srcOrd="1" destOrd="0" presId="urn:microsoft.com/office/officeart/2005/8/layout/hierarchy2"/>
    <dgm:cxn modelId="{11DF80EB-647E-46AB-B8F9-049B48FFABD6}" type="presParOf" srcId="{4AADA270-01CE-4302-887D-466550D01760}" destId="{F2BFDE50-EBBA-482B-B0F0-FD72866B755C}" srcOrd="0" destOrd="0" presId="urn:microsoft.com/office/officeart/2005/8/layout/hierarchy2"/>
    <dgm:cxn modelId="{50280B0D-F00E-4C7D-A274-B4E8C27BCCA8}" type="presParOf" srcId="{F2BFDE50-EBBA-482B-B0F0-FD72866B755C}" destId="{0454BCD6-EA78-4A3C-8410-162D69451F76}" srcOrd="0" destOrd="0" presId="urn:microsoft.com/office/officeart/2005/8/layout/hierarchy2"/>
    <dgm:cxn modelId="{81927847-0FF0-4030-8C07-B8796D15966C}" type="presParOf" srcId="{4AADA270-01CE-4302-887D-466550D01760}" destId="{67CEE6EE-E74E-4A5F-AB82-017A72F602E5}" srcOrd="1" destOrd="0" presId="urn:microsoft.com/office/officeart/2005/8/layout/hierarchy2"/>
    <dgm:cxn modelId="{B789F2F3-DB93-4E30-8EF2-17FEBBF7A730}" type="presParOf" srcId="{67CEE6EE-E74E-4A5F-AB82-017A72F602E5}" destId="{4F9636B4-36AF-4C0A-BA82-9D8055CEBDA0}" srcOrd="0" destOrd="0" presId="urn:microsoft.com/office/officeart/2005/8/layout/hierarchy2"/>
    <dgm:cxn modelId="{A40DB14A-9B22-4E3F-8589-8BBE849AF2D8}" type="presParOf" srcId="{67CEE6EE-E74E-4A5F-AB82-017A72F602E5}" destId="{ADE10C04-F3FA-4848-B47D-38F83EF294B3}" srcOrd="1" destOrd="0" presId="urn:microsoft.com/office/officeart/2005/8/layout/hierarchy2"/>
    <dgm:cxn modelId="{42231FAE-64E1-4EEA-A848-666D90915ED4}" type="presParOf" srcId="{4AADA270-01CE-4302-887D-466550D01760}" destId="{D0941E6D-194B-4B3E-82A3-349DBDB469D8}" srcOrd="2" destOrd="0" presId="urn:microsoft.com/office/officeart/2005/8/layout/hierarchy2"/>
    <dgm:cxn modelId="{652F4AC0-A228-49EE-8D01-66379DAA1079}" type="presParOf" srcId="{D0941E6D-194B-4B3E-82A3-349DBDB469D8}" destId="{C7FA3CE3-A74F-4681-B6E1-D7E0F6E93E5D}" srcOrd="0" destOrd="0" presId="urn:microsoft.com/office/officeart/2005/8/layout/hierarchy2"/>
    <dgm:cxn modelId="{8DBB0E0C-773D-40D3-93C2-779A39054875}" type="presParOf" srcId="{4AADA270-01CE-4302-887D-466550D01760}" destId="{9AE7F5F7-B800-4BA8-ACED-462D1E85AEBF}" srcOrd="3" destOrd="0" presId="urn:microsoft.com/office/officeart/2005/8/layout/hierarchy2"/>
    <dgm:cxn modelId="{68E350E3-5FFC-43D1-B5F1-0C19716DE0FB}" type="presParOf" srcId="{9AE7F5F7-B800-4BA8-ACED-462D1E85AEBF}" destId="{3FB9714C-B75F-491A-92A2-E579E0B518D0}" srcOrd="0" destOrd="0" presId="urn:microsoft.com/office/officeart/2005/8/layout/hierarchy2"/>
    <dgm:cxn modelId="{ABC5E24F-42E8-42DD-BFA3-F8C4B9815EB3}" type="presParOf" srcId="{9AE7F5F7-B800-4BA8-ACED-462D1E85AEBF}" destId="{E74EBD98-A760-4C9B-880A-98E4B0AA37A0}" srcOrd="1" destOrd="0" presId="urn:microsoft.com/office/officeart/2005/8/layout/hierarchy2"/>
    <dgm:cxn modelId="{2158B95B-0B9B-4DF6-94C4-88F0C459626F}" type="presParOf" srcId="{D9CFDAAD-D195-45DD-8602-772231BA7744}" destId="{5D7982AB-F117-4A47-845A-F3B16D32068A}" srcOrd="2" destOrd="0" presId="urn:microsoft.com/office/officeart/2005/8/layout/hierarchy2"/>
    <dgm:cxn modelId="{DAE2283D-39E7-4D91-8C15-59BD69E2FE11}" type="presParOf" srcId="{5D7982AB-F117-4A47-845A-F3B16D32068A}" destId="{B3420BDD-1D02-4ED0-9054-3916FA951FF1}" srcOrd="0" destOrd="0" presId="urn:microsoft.com/office/officeart/2005/8/layout/hierarchy2"/>
    <dgm:cxn modelId="{9920A83C-8093-4BCB-9CFB-E831BED414D0}" type="presParOf" srcId="{D9CFDAAD-D195-45DD-8602-772231BA7744}" destId="{3C50F50C-4051-4C53-9A96-473EE590A3DD}" srcOrd="3" destOrd="0" presId="urn:microsoft.com/office/officeart/2005/8/layout/hierarchy2"/>
    <dgm:cxn modelId="{804648AD-32EB-49E1-80FE-46E06D762A72}" type="presParOf" srcId="{3C50F50C-4051-4C53-9A96-473EE590A3DD}" destId="{3ABB6692-C5BF-4DA4-A102-E671481BF722}" srcOrd="0" destOrd="0" presId="urn:microsoft.com/office/officeart/2005/8/layout/hierarchy2"/>
    <dgm:cxn modelId="{EE0C1EF4-2648-46B6-B003-750DA3111DC7}" type="presParOf" srcId="{3C50F50C-4051-4C53-9A96-473EE590A3DD}" destId="{A4EB1E8E-3709-4078-8700-90FC347FD06D}" srcOrd="1" destOrd="0" presId="urn:microsoft.com/office/officeart/2005/8/layout/hierarchy2"/>
    <dgm:cxn modelId="{D35CCBDF-DB93-4572-B592-6725417A4A39}" type="presParOf" srcId="{A4EB1E8E-3709-4078-8700-90FC347FD06D}" destId="{58176292-2364-41DB-952B-7EED1DD2D1F1}" srcOrd="0" destOrd="0" presId="urn:microsoft.com/office/officeart/2005/8/layout/hierarchy2"/>
    <dgm:cxn modelId="{81659CAF-2E8A-4D50-A432-F8FB2044CB00}" type="presParOf" srcId="{58176292-2364-41DB-952B-7EED1DD2D1F1}" destId="{884C40A2-F3C6-46B4-809C-B7584C996006}" srcOrd="0" destOrd="0" presId="urn:microsoft.com/office/officeart/2005/8/layout/hierarchy2"/>
    <dgm:cxn modelId="{514C80EB-70E6-44CD-A71D-BE886DAF33E0}" type="presParOf" srcId="{A4EB1E8E-3709-4078-8700-90FC347FD06D}" destId="{DEDED982-8CA8-4303-BE4D-1233C47AD73F}" srcOrd="1" destOrd="0" presId="urn:microsoft.com/office/officeart/2005/8/layout/hierarchy2"/>
    <dgm:cxn modelId="{26E4C9FE-65E9-4DDD-9B80-79FCE6184E68}" type="presParOf" srcId="{DEDED982-8CA8-4303-BE4D-1233C47AD73F}" destId="{D6D43B9C-A7BC-48C2-B12B-5EE22137A003}" srcOrd="0" destOrd="0" presId="urn:microsoft.com/office/officeart/2005/8/layout/hierarchy2"/>
    <dgm:cxn modelId="{6DABD997-0BBF-435D-B9BB-0843FBE1DA88}" type="presParOf" srcId="{DEDED982-8CA8-4303-BE4D-1233C47AD73F}" destId="{D2D895F3-FE3E-4485-974D-9EEC00F74536}" srcOrd="1" destOrd="0" presId="urn:microsoft.com/office/officeart/2005/8/layout/hierarchy2"/>
    <dgm:cxn modelId="{0C66031B-B61E-4DC0-A26B-60F4AB4AF976}" type="presParOf" srcId="{D2D895F3-FE3E-4485-974D-9EEC00F74536}" destId="{EF2F7F69-BE68-4121-A4F7-6A1E6FB5A8EC}" srcOrd="0" destOrd="0" presId="urn:microsoft.com/office/officeart/2005/8/layout/hierarchy2"/>
    <dgm:cxn modelId="{9F708061-64FE-4A8D-A4DB-81FEBE5E776B}" type="presParOf" srcId="{EF2F7F69-BE68-4121-A4F7-6A1E6FB5A8EC}" destId="{5FF9EB06-6F53-4D0F-B00E-D372A32C55F2}" srcOrd="0" destOrd="0" presId="urn:microsoft.com/office/officeart/2005/8/layout/hierarchy2"/>
    <dgm:cxn modelId="{8CF8E1E5-D283-4851-A2DF-C6EBB011B621}" type="presParOf" srcId="{D2D895F3-FE3E-4485-974D-9EEC00F74536}" destId="{FADA65A9-9F0C-48A4-81CA-E03D60C8C051}" srcOrd="1" destOrd="0" presId="urn:microsoft.com/office/officeart/2005/8/layout/hierarchy2"/>
    <dgm:cxn modelId="{11075663-1FF5-444E-8BB9-A190DDA35031}" type="presParOf" srcId="{FADA65A9-9F0C-48A4-81CA-E03D60C8C051}" destId="{6B320FDC-EE39-4FBB-92B1-FB81544D52DE}" srcOrd="0" destOrd="0" presId="urn:microsoft.com/office/officeart/2005/8/layout/hierarchy2"/>
    <dgm:cxn modelId="{D07171A2-D7A3-4D42-9F30-AC0B6A6565DA}" type="presParOf" srcId="{FADA65A9-9F0C-48A4-81CA-E03D60C8C051}" destId="{DFCBD53D-7426-4E77-B92B-D2AF9D6C6078}" srcOrd="1" destOrd="0" presId="urn:microsoft.com/office/officeart/2005/8/layout/hierarchy2"/>
    <dgm:cxn modelId="{7EB767EA-6972-4E68-BA22-E72B028653FA}" type="presParOf" srcId="{DFCBD53D-7426-4E77-B92B-D2AF9D6C6078}" destId="{6B49A6AD-3D88-4424-99B2-450F602C9470}" srcOrd="0" destOrd="0" presId="urn:microsoft.com/office/officeart/2005/8/layout/hierarchy2"/>
    <dgm:cxn modelId="{C9297813-F67F-4347-92D5-72A57FFAD0B0}" type="presParOf" srcId="{6B49A6AD-3D88-4424-99B2-450F602C9470}" destId="{3B6F9ACD-CCFF-4A91-9357-02B5F9269C9A}" srcOrd="0" destOrd="0" presId="urn:microsoft.com/office/officeart/2005/8/layout/hierarchy2"/>
    <dgm:cxn modelId="{C6B02916-299C-48DF-9CB6-CFA9AA9D786F}" type="presParOf" srcId="{DFCBD53D-7426-4E77-B92B-D2AF9D6C6078}" destId="{7E389D5B-D983-40DE-88B0-FAB476058296}" srcOrd="1" destOrd="0" presId="urn:microsoft.com/office/officeart/2005/8/layout/hierarchy2"/>
    <dgm:cxn modelId="{E6278706-BAC7-468A-BD82-2022EEFC1247}" type="presParOf" srcId="{7E389D5B-D983-40DE-88B0-FAB476058296}" destId="{EB5F0BB0-2F55-4592-B28E-37998680496D}" srcOrd="0" destOrd="0" presId="urn:microsoft.com/office/officeart/2005/8/layout/hierarchy2"/>
    <dgm:cxn modelId="{AF1C2C07-4E68-44A7-A02A-083BDFBBC6B3}" type="presParOf" srcId="{7E389D5B-D983-40DE-88B0-FAB476058296}" destId="{496DFE66-D718-419B-8EEE-44557CE03A23}" srcOrd="1" destOrd="0" presId="urn:microsoft.com/office/officeart/2005/8/layout/hierarchy2"/>
    <dgm:cxn modelId="{D3FC3B2E-A6ED-4655-9510-D38C16B7638C}" type="presParOf" srcId="{DFCBD53D-7426-4E77-B92B-D2AF9D6C6078}" destId="{D343BD92-5951-42C5-9D81-936F8AD654A8}" srcOrd="2" destOrd="0" presId="urn:microsoft.com/office/officeart/2005/8/layout/hierarchy2"/>
    <dgm:cxn modelId="{2F7DD790-0BC3-4C7D-A5CE-7F0392754E8B}" type="presParOf" srcId="{D343BD92-5951-42C5-9D81-936F8AD654A8}" destId="{6E75444E-5844-43E1-9E43-337A7286148D}" srcOrd="0" destOrd="0" presId="urn:microsoft.com/office/officeart/2005/8/layout/hierarchy2"/>
    <dgm:cxn modelId="{BFE34A57-F209-4B99-B93C-FC930D884D44}" type="presParOf" srcId="{DFCBD53D-7426-4E77-B92B-D2AF9D6C6078}" destId="{D7E24075-C802-4AAA-82B0-30D871709AE8}" srcOrd="3" destOrd="0" presId="urn:microsoft.com/office/officeart/2005/8/layout/hierarchy2"/>
    <dgm:cxn modelId="{E1D1297C-6F51-440D-903C-C5389933EC05}" type="presParOf" srcId="{D7E24075-C802-4AAA-82B0-30D871709AE8}" destId="{54411A51-8873-4235-AB5B-B639DB1BE96C}" srcOrd="0" destOrd="0" presId="urn:microsoft.com/office/officeart/2005/8/layout/hierarchy2"/>
    <dgm:cxn modelId="{60C8A23C-2CD8-4A7E-A548-CBFA82C4497D}" type="presParOf" srcId="{D7E24075-C802-4AAA-82B0-30D871709AE8}" destId="{28235898-A9B0-42E8-8C17-007E5D4B06F7}" srcOrd="1" destOrd="0" presId="urn:microsoft.com/office/officeart/2005/8/layout/hierarchy2"/>
    <dgm:cxn modelId="{FE3F2233-956F-4DCF-B4FC-53C5104C6AE5}" type="presParOf" srcId="{A4EB1E8E-3709-4078-8700-90FC347FD06D}" destId="{ED174A4B-9FD3-42E7-9B3C-789920AFA82E}" srcOrd="2" destOrd="0" presId="urn:microsoft.com/office/officeart/2005/8/layout/hierarchy2"/>
    <dgm:cxn modelId="{CDB59300-DCA7-44E8-A67C-AE76C68E5C37}" type="presParOf" srcId="{ED174A4B-9FD3-42E7-9B3C-789920AFA82E}" destId="{82BD7B22-CDCC-4C1E-A400-609F6CA8081E}" srcOrd="0" destOrd="0" presId="urn:microsoft.com/office/officeart/2005/8/layout/hierarchy2"/>
    <dgm:cxn modelId="{C7871E02-E334-4151-AF70-0DF38C4801BF}" type="presParOf" srcId="{A4EB1E8E-3709-4078-8700-90FC347FD06D}" destId="{424E6916-7C4A-4F85-B092-0561EBF54C38}" srcOrd="3" destOrd="0" presId="urn:microsoft.com/office/officeart/2005/8/layout/hierarchy2"/>
    <dgm:cxn modelId="{EFAAD029-AFBF-4CD3-A277-F054DB75CA11}" type="presParOf" srcId="{424E6916-7C4A-4F85-B092-0561EBF54C38}" destId="{8DD87368-0635-45E3-99F8-E4CA7AB514F9}" srcOrd="0" destOrd="0" presId="urn:microsoft.com/office/officeart/2005/8/layout/hierarchy2"/>
    <dgm:cxn modelId="{27646CDC-44BC-4E3B-895B-E0C619D3639A}" type="presParOf" srcId="{424E6916-7C4A-4F85-B092-0561EBF54C38}" destId="{EC1B0141-F293-47F4-B9C1-9E92AD41CDE2}" srcOrd="1" destOrd="0" presId="urn:microsoft.com/office/officeart/2005/8/layout/hierarchy2"/>
    <dgm:cxn modelId="{AC157E46-D587-41EF-8122-6F5694BC9A21}" type="presParOf" srcId="{EC1B0141-F293-47F4-B9C1-9E92AD41CDE2}" destId="{1D845F49-C878-4D33-ABAE-A3EFEA3AEE11}" srcOrd="0" destOrd="0" presId="urn:microsoft.com/office/officeart/2005/8/layout/hierarchy2"/>
    <dgm:cxn modelId="{26C92AB2-488E-4256-80BC-D61653C47CCF}" type="presParOf" srcId="{1D845F49-C878-4D33-ABAE-A3EFEA3AEE11}" destId="{AE1127C2-5876-4389-B690-2C5E9A10EE35}" srcOrd="0" destOrd="0" presId="urn:microsoft.com/office/officeart/2005/8/layout/hierarchy2"/>
    <dgm:cxn modelId="{68EB6BD8-9875-4F6C-B12B-EA06FDDC4232}" type="presParOf" srcId="{EC1B0141-F293-47F4-B9C1-9E92AD41CDE2}" destId="{D02AC4E1-C664-4823-98A1-A2CA9C75BF4B}" srcOrd="1" destOrd="0" presId="urn:microsoft.com/office/officeart/2005/8/layout/hierarchy2"/>
    <dgm:cxn modelId="{414DC39E-829B-4940-B704-B3F0DE238481}" type="presParOf" srcId="{D02AC4E1-C664-4823-98A1-A2CA9C75BF4B}" destId="{1BA2E5EF-81A6-401A-846E-4C536C902C44}" srcOrd="0" destOrd="0" presId="urn:microsoft.com/office/officeart/2005/8/layout/hierarchy2"/>
    <dgm:cxn modelId="{75AEB632-833E-40C0-A8E8-BD1A3FF70C19}" type="presParOf" srcId="{D02AC4E1-C664-4823-98A1-A2CA9C75BF4B}" destId="{549C9792-87E6-4989-BC2E-566BD2101361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32708F-DDE6-4CB0-B8BB-D5F6ABFE7050}">
      <dsp:nvSpPr>
        <dsp:cNvPr id="0" name=""/>
        <dsp:cNvSpPr/>
      </dsp:nvSpPr>
      <dsp:spPr>
        <a:xfrm>
          <a:off x="0" y="2769571"/>
          <a:ext cx="1539524" cy="769762"/>
        </a:xfrm>
        <a:prstGeom prst="roundRect">
          <a:avLst>
            <a:gd name="adj" fmla="val 10000"/>
          </a:avLst>
        </a:prstGeom>
        <a:solidFill>
          <a:schemeClr val="bg1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chemeClr val="tx1"/>
              </a:solidFill>
            </a:rPr>
            <a:t>Eligible patients  after HCT/CAR-T</a:t>
          </a:r>
        </a:p>
      </dsp:txBody>
      <dsp:txXfrm>
        <a:off x="22546" y="2792117"/>
        <a:ext cx="1494432" cy="724670"/>
      </dsp:txXfrm>
    </dsp:sp>
    <dsp:sp modelId="{A692C98C-A148-48F0-8C62-5456EAB80B22}">
      <dsp:nvSpPr>
        <dsp:cNvPr id="0" name=""/>
        <dsp:cNvSpPr/>
      </dsp:nvSpPr>
      <dsp:spPr>
        <a:xfrm rot="17344604">
          <a:off x="1109074" y="2539009"/>
          <a:ext cx="1278882" cy="22236"/>
        </a:xfrm>
        <a:custGeom>
          <a:avLst/>
          <a:gdLst/>
          <a:ahLst/>
          <a:cxnLst/>
          <a:rect l="0" t="0" r="0" b="0"/>
          <a:pathLst>
            <a:path>
              <a:moveTo>
                <a:pt x="0" y="11118"/>
              </a:moveTo>
              <a:lnTo>
                <a:pt x="1278882" y="1111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1716543" y="2518155"/>
        <a:ext cx="63944" cy="63944"/>
      </dsp:txXfrm>
    </dsp:sp>
    <dsp:sp modelId="{C1D3D551-0B9A-4050-BBFE-4257D2D5FE60}">
      <dsp:nvSpPr>
        <dsp:cNvPr id="0" name=""/>
        <dsp:cNvSpPr/>
      </dsp:nvSpPr>
      <dsp:spPr>
        <a:xfrm>
          <a:off x="1957506" y="1560922"/>
          <a:ext cx="1539524" cy="769762"/>
        </a:xfrm>
        <a:prstGeom prst="roundRect">
          <a:avLst>
            <a:gd name="adj" fmla="val 10000"/>
          </a:avLst>
        </a:prstGeom>
        <a:solidFill>
          <a:schemeClr val="bg1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schemeClr val="tx1"/>
              </a:solidFill>
            </a:rPr>
            <a:t>Intervention</a:t>
          </a:r>
        </a:p>
      </dsp:txBody>
      <dsp:txXfrm>
        <a:off x="1980052" y="1583468"/>
        <a:ext cx="1494432" cy="724670"/>
      </dsp:txXfrm>
    </dsp:sp>
    <dsp:sp modelId="{A319A096-15DD-43CF-A5A0-05E523040E9F}">
      <dsp:nvSpPr>
        <dsp:cNvPr id="0" name=""/>
        <dsp:cNvSpPr/>
      </dsp:nvSpPr>
      <dsp:spPr>
        <a:xfrm rot="17877601">
          <a:off x="3270739" y="1558370"/>
          <a:ext cx="852089" cy="22236"/>
        </a:xfrm>
        <a:custGeom>
          <a:avLst/>
          <a:gdLst/>
          <a:ahLst/>
          <a:cxnLst/>
          <a:rect l="0" t="0" r="0" b="0"/>
          <a:pathLst>
            <a:path>
              <a:moveTo>
                <a:pt x="0" y="11118"/>
              </a:moveTo>
              <a:lnTo>
                <a:pt x="852089" y="11118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675482" y="1548186"/>
        <a:ext cx="42604" cy="42604"/>
      </dsp:txXfrm>
    </dsp:sp>
    <dsp:sp modelId="{DB238F63-0481-426D-A265-A122C6E35910}">
      <dsp:nvSpPr>
        <dsp:cNvPr id="0" name=""/>
        <dsp:cNvSpPr/>
      </dsp:nvSpPr>
      <dsp:spPr>
        <a:xfrm>
          <a:off x="3896537" y="808293"/>
          <a:ext cx="1539524" cy="769762"/>
        </a:xfrm>
        <a:prstGeom prst="roundRect">
          <a:avLst>
            <a:gd name="adj" fmla="val 10000"/>
          </a:avLst>
        </a:prstGeom>
        <a:solidFill>
          <a:schemeClr val="bg1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chemeClr val="tx1"/>
              </a:solidFill>
            </a:rPr>
            <a:t>No febrile neutropenia</a:t>
          </a:r>
        </a:p>
      </dsp:txBody>
      <dsp:txXfrm>
        <a:off x="3919083" y="830839"/>
        <a:ext cx="1494432" cy="724670"/>
      </dsp:txXfrm>
    </dsp:sp>
    <dsp:sp modelId="{10A149C1-6AF3-4285-B4BC-59C58DA30795}">
      <dsp:nvSpPr>
        <dsp:cNvPr id="0" name=""/>
        <dsp:cNvSpPr/>
      </dsp:nvSpPr>
      <dsp:spPr>
        <a:xfrm rot="19792647">
          <a:off x="5354374" y="878492"/>
          <a:ext cx="1209774" cy="22236"/>
        </a:xfrm>
        <a:custGeom>
          <a:avLst/>
          <a:gdLst/>
          <a:ahLst/>
          <a:cxnLst/>
          <a:rect l="0" t="0" r="0" b="0"/>
          <a:pathLst>
            <a:path>
              <a:moveTo>
                <a:pt x="0" y="11118"/>
              </a:moveTo>
              <a:lnTo>
                <a:pt x="1209774" y="11118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929017" y="859366"/>
        <a:ext cx="60488" cy="60488"/>
      </dsp:txXfrm>
    </dsp:sp>
    <dsp:sp modelId="{8AD7E649-DD08-495D-95DD-DF13C90C30FE}">
      <dsp:nvSpPr>
        <dsp:cNvPr id="0" name=""/>
        <dsp:cNvSpPr/>
      </dsp:nvSpPr>
      <dsp:spPr>
        <a:xfrm>
          <a:off x="6482461" y="201166"/>
          <a:ext cx="1539524" cy="769762"/>
        </a:xfrm>
        <a:prstGeom prst="roundRect">
          <a:avLst>
            <a:gd name="adj" fmla="val 10000"/>
          </a:avLst>
        </a:prstGeom>
        <a:solidFill>
          <a:schemeClr val="bg1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>
              <a:solidFill>
                <a:schemeClr val="tx1"/>
              </a:solidFill>
            </a:rPr>
            <a:t>Excluded</a:t>
          </a:r>
        </a:p>
      </dsp:txBody>
      <dsp:txXfrm>
        <a:off x="6505007" y="223712"/>
        <a:ext cx="1494432" cy="724670"/>
      </dsp:txXfrm>
    </dsp:sp>
    <dsp:sp modelId="{08878684-7726-480E-B2D9-850FD232F50D}">
      <dsp:nvSpPr>
        <dsp:cNvPr id="0" name=""/>
        <dsp:cNvSpPr/>
      </dsp:nvSpPr>
      <dsp:spPr>
        <a:xfrm rot="2625267">
          <a:off x="3381682" y="2221953"/>
          <a:ext cx="830772" cy="22236"/>
        </a:xfrm>
        <a:custGeom>
          <a:avLst/>
          <a:gdLst/>
          <a:ahLst/>
          <a:cxnLst/>
          <a:rect l="0" t="0" r="0" b="0"/>
          <a:pathLst>
            <a:path>
              <a:moveTo>
                <a:pt x="0" y="11118"/>
              </a:moveTo>
              <a:lnTo>
                <a:pt x="830772" y="11118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776299" y="2212302"/>
        <a:ext cx="41538" cy="41538"/>
      </dsp:txXfrm>
    </dsp:sp>
    <dsp:sp modelId="{DBBD7DF2-3516-4003-A1A6-38407757230F}">
      <dsp:nvSpPr>
        <dsp:cNvPr id="0" name=""/>
        <dsp:cNvSpPr/>
      </dsp:nvSpPr>
      <dsp:spPr>
        <a:xfrm>
          <a:off x="4097106" y="2135459"/>
          <a:ext cx="1539524" cy="769762"/>
        </a:xfrm>
        <a:prstGeom prst="roundRect">
          <a:avLst>
            <a:gd name="adj" fmla="val 10000"/>
          </a:avLst>
        </a:prstGeom>
        <a:solidFill>
          <a:schemeClr val="bg1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chemeClr val="tx1"/>
              </a:solidFill>
            </a:rPr>
            <a:t>Febrile neutropenia</a:t>
          </a:r>
        </a:p>
      </dsp:txBody>
      <dsp:txXfrm>
        <a:off x="4119652" y="2158005"/>
        <a:ext cx="1494432" cy="724670"/>
      </dsp:txXfrm>
    </dsp:sp>
    <dsp:sp modelId="{D8C715BB-07D7-47D7-ABB9-A2C007C9EA25}">
      <dsp:nvSpPr>
        <dsp:cNvPr id="0" name=""/>
        <dsp:cNvSpPr/>
      </dsp:nvSpPr>
      <dsp:spPr>
        <a:xfrm rot="21316092">
          <a:off x="5635211" y="2474871"/>
          <a:ext cx="832826" cy="22236"/>
        </a:xfrm>
        <a:custGeom>
          <a:avLst/>
          <a:gdLst/>
          <a:ahLst/>
          <a:cxnLst/>
          <a:rect l="0" t="0" r="0" b="0"/>
          <a:pathLst>
            <a:path>
              <a:moveTo>
                <a:pt x="0" y="11118"/>
              </a:moveTo>
              <a:lnTo>
                <a:pt x="832826" y="11118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6030804" y="2465169"/>
        <a:ext cx="41641" cy="41641"/>
      </dsp:txXfrm>
    </dsp:sp>
    <dsp:sp modelId="{00780E8B-09B4-4253-9D7E-8245D296DA02}">
      <dsp:nvSpPr>
        <dsp:cNvPr id="0" name=""/>
        <dsp:cNvSpPr/>
      </dsp:nvSpPr>
      <dsp:spPr>
        <a:xfrm>
          <a:off x="6466619" y="2066758"/>
          <a:ext cx="1539524" cy="769762"/>
        </a:xfrm>
        <a:prstGeom prst="roundRect">
          <a:avLst>
            <a:gd name="adj" fmla="val 10000"/>
          </a:avLst>
        </a:prstGeom>
        <a:solidFill>
          <a:schemeClr val="bg1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>
              <a:solidFill>
                <a:schemeClr val="tx1"/>
              </a:solidFill>
            </a:rPr>
            <a:t>72 hours evaluation</a:t>
          </a:r>
        </a:p>
      </dsp:txBody>
      <dsp:txXfrm>
        <a:off x="6489165" y="2089304"/>
        <a:ext cx="1494432" cy="724670"/>
      </dsp:txXfrm>
    </dsp:sp>
    <dsp:sp modelId="{F2BFDE50-EBBA-482B-B0F0-FD72866B755C}">
      <dsp:nvSpPr>
        <dsp:cNvPr id="0" name=""/>
        <dsp:cNvSpPr/>
      </dsp:nvSpPr>
      <dsp:spPr>
        <a:xfrm rot="19549219">
          <a:off x="7941858" y="2231428"/>
          <a:ext cx="744379" cy="22236"/>
        </a:xfrm>
        <a:custGeom>
          <a:avLst/>
          <a:gdLst/>
          <a:ahLst/>
          <a:cxnLst/>
          <a:rect l="0" t="0" r="0" b="0"/>
          <a:pathLst>
            <a:path>
              <a:moveTo>
                <a:pt x="0" y="11118"/>
              </a:moveTo>
              <a:lnTo>
                <a:pt x="744379" y="11118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8295438" y="2223937"/>
        <a:ext cx="37218" cy="37218"/>
      </dsp:txXfrm>
    </dsp:sp>
    <dsp:sp modelId="{4F9636B4-36AF-4C0A-BA82-9D8055CEBDA0}">
      <dsp:nvSpPr>
        <dsp:cNvPr id="0" name=""/>
        <dsp:cNvSpPr/>
      </dsp:nvSpPr>
      <dsp:spPr>
        <a:xfrm>
          <a:off x="8621953" y="1648573"/>
          <a:ext cx="1539524" cy="769762"/>
        </a:xfrm>
        <a:prstGeom prst="roundRect">
          <a:avLst>
            <a:gd name="adj" fmla="val 10000"/>
          </a:avLst>
        </a:prstGeom>
        <a:solidFill>
          <a:schemeClr val="bg1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chemeClr val="tx1"/>
              </a:solidFill>
            </a:rPr>
            <a:t>MDI/CDI then stewardship</a:t>
          </a:r>
        </a:p>
      </dsp:txBody>
      <dsp:txXfrm>
        <a:off x="8644499" y="1671119"/>
        <a:ext cx="1494432" cy="724670"/>
      </dsp:txXfrm>
    </dsp:sp>
    <dsp:sp modelId="{D0941E6D-194B-4B3E-82A3-349DBDB469D8}">
      <dsp:nvSpPr>
        <dsp:cNvPr id="0" name=""/>
        <dsp:cNvSpPr/>
      </dsp:nvSpPr>
      <dsp:spPr>
        <a:xfrm rot="2142401">
          <a:off x="7934862" y="2661827"/>
          <a:ext cx="758371" cy="22236"/>
        </a:xfrm>
        <a:custGeom>
          <a:avLst/>
          <a:gdLst/>
          <a:ahLst/>
          <a:cxnLst/>
          <a:rect l="0" t="0" r="0" b="0"/>
          <a:pathLst>
            <a:path>
              <a:moveTo>
                <a:pt x="0" y="11118"/>
              </a:moveTo>
              <a:lnTo>
                <a:pt x="758371" y="11118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8295089" y="2653986"/>
        <a:ext cx="37918" cy="37918"/>
      </dsp:txXfrm>
    </dsp:sp>
    <dsp:sp modelId="{3FB9714C-B75F-491A-92A2-E579E0B518D0}">
      <dsp:nvSpPr>
        <dsp:cNvPr id="0" name=""/>
        <dsp:cNvSpPr/>
      </dsp:nvSpPr>
      <dsp:spPr>
        <a:xfrm>
          <a:off x="8621953" y="2533799"/>
          <a:ext cx="1539524" cy="720905"/>
        </a:xfrm>
        <a:prstGeom prst="roundRect">
          <a:avLst>
            <a:gd name="adj" fmla="val 10000"/>
          </a:avLst>
        </a:prstGeom>
        <a:solidFill>
          <a:schemeClr val="bg1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 dirty="0">
            <a:solidFill>
              <a:schemeClr val="tx1"/>
            </a:solidFill>
          </a:endParaRP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chemeClr val="tx1"/>
              </a:solidFill>
            </a:rPr>
            <a:t>No MDI/CDI then downgrade antibiotic</a:t>
          </a:r>
        </a:p>
      </dsp:txBody>
      <dsp:txXfrm>
        <a:off x="8643068" y="2554914"/>
        <a:ext cx="1497294" cy="678675"/>
      </dsp:txXfrm>
    </dsp:sp>
    <dsp:sp modelId="{5D7982AB-F117-4A47-845A-F3B16D32068A}">
      <dsp:nvSpPr>
        <dsp:cNvPr id="0" name=""/>
        <dsp:cNvSpPr/>
      </dsp:nvSpPr>
      <dsp:spPr>
        <a:xfrm rot="4685185">
          <a:off x="903531" y="3927509"/>
          <a:ext cx="1602876" cy="22236"/>
        </a:xfrm>
        <a:custGeom>
          <a:avLst/>
          <a:gdLst/>
          <a:ahLst/>
          <a:cxnLst/>
          <a:rect l="0" t="0" r="0" b="0"/>
          <a:pathLst>
            <a:path>
              <a:moveTo>
                <a:pt x="0" y="11118"/>
              </a:moveTo>
              <a:lnTo>
                <a:pt x="1602876" y="1111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1664898" y="3898555"/>
        <a:ext cx="80143" cy="80143"/>
      </dsp:txXfrm>
    </dsp:sp>
    <dsp:sp modelId="{3ABB6692-C5BF-4DA4-A102-E671481BF722}">
      <dsp:nvSpPr>
        <dsp:cNvPr id="0" name=""/>
        <dsp:cNvSpPr/>
      </dsp:nvSpPr>
      <dsp:spPr>
        <a:xfrm>
          <a:off x="1870415" y="4337922"/>
          <a:ext cx="1539524" cy="769762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schemeClr val="tx1"/>
              </a:solidFill>
            </a:rPr>
            <a:t>Control</a:t>
          </a:r>
        </a:p>
      </dsp:txBody>
      <dsp:txXfrm>
        <a:off x="1892961" y="4360468"/>
        <a:ext cx="1494432" cy="724670"/>
      </dsp:txXfrm>
    </dsp:sp>
    <dsp:sp modelId="{58176292-2364-41DB-952B-7EED1DD2D1F1}">
      <dsp:nvSpPr>
        <dsp:cNvPr id="0" name=""/>
        <dsp:cNvSpPr/>
      </dsp:nvSpPr>
      <dsp:spPr>
        <a:xfrm rot="19390657">
          <a:off x="3324746" y="4455750"/>
          <a:ext cx="854059" cy="22236"/>
        </a:xfrm>
        <a:custGeom>
          <a:avLst/>
          <a:gdLst/>
          <a:ahLst/>
          <a:cxnLst/>
          <a:rect l="0" t="0" r="0" b="0"/>
          <a:pathLst>
            <a:path>
              <a:moveTo>
                <a:pt x="0" y="11118"/>
              </a:moveTo>
              <a:lnTo>
                <a:pt x="854059" y="11118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730424" y="4445517"/>
        <a:ext cx="42702" cy="42702"/>
      </dsp:txXfrm>
    </dsp:sp>
    <dsp:sp modelId="{D6D43B9C-A7BC-48C2-B12B-5EE22137A003}">
      <dsp:nvSpPr>
        <dsp:cNvPr id="0" name=""/>
        <dsp:cNvSpPr/>
      </dsp:nvSpPr>
      <dsp:spPr>
        <a:xfrm>
          <a:off x="4093612" y="3826053"/>
          <a:ext cx="1539524" cy="769762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chemeClr val="tx1"/>
              </a:solidFill>
            </a:rPr>
            <a:t>Febrile neutropenia</a:t>
          </a:r>
        </a:p>
      </dsp:txBody>
      <dsp:txXfrm>
        <a:off x="4116158" y="3848599"/>
        <a:ext cx="1494432" cy="724670"/>
      </dsp:txXfrm>
    </dsp:sp>
    <dsp:sp modelId="{EF2F7F69-BE68-4121-A4F7-6A1E6FB5A8EC}">
      <dsp:nvSpPr>
        <dsp:cNvPr id="0" name=""/>
        <dsp:cNvSpPr/>
      </dsp:nvSpPr>
      <dsp:spPr>
        <a:xfrm rot="21409373">
          <a:off x="5632513" y="4177342"/>
          <a:ext cx="810974" cy="22236"/>
        </a:xfrm>
        <a:custGeom>
          <a:avLst/>
          <a:gdLst/>
          <a:ahLst/>
          <a:cxnLst/>
          <a:rect l="0" t="0" r="0" b="0"/>
          <a:pathLst>
            <a:path>
              <a:moveTo>
                <a:pt x="0" y="11118"/>
              </a:moveTo>
              <a:lnTo>
                <a:pt x="810974" y="11118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6017726" y="4168186"/>
        <a:ext cx="40548" cy="40548"/>
      </dsp:txXfrm>
    </dsp:sp>
    <dsp:sp modelId="{6B320FDC-EE39-4FBB-92B1-FB81544D52DE}">
      <dsp:nvSpPr>
        <dsp:cNvPr id="0" name=""/>
        <dsp:cNvSpPr/>
      </dsp:nvSpPr>
      <dsp:spPr>
        <a:xfrm>
          <a:off x="6442864" y="3781106"/>
          <a:ext cx="1539524" cy="769762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>
              <a:solidFill>
                <a:schemeClr val="tx1"/>
              </a:solidFill>
            </a:rPr>
            <a:t>72 hours eveluation</a:t>
          </a:r>
        </a:p>
      </dsp:txBody>
      <dsp:txXfrm>
        <a:off x="6465410" y="3803652"/>
        <a:ext cx="1494432" cy="724670"/>
      </dsp:txXfrm>
    </dsp:sp>
    <dsp:sp modelId="{6B49A6AD-3D88-4424-99B2-450F602C9470}">
      <dsp:nvSpPr>
        <dsp:cNvPr id="0" name=""/>
        <dsp:cNvSpPr/>
      </dsp:nvSpPr>
      <dsp:spPr>
        <a:xfrm rot="19636690">
          <a:off x="7922068" y="3949401"/>
          <a:ext cx="760205" cy="22236"/>
        </a:xfrm>
        <a:custGeom>
          <a:avLst/>
          <a:gdLst/>
          <a:ahLst/>
          <a:cxnLst/>
          <a:rect l="0" t="0" r="0" b="0"/>
          <a:pathLst>
            <a:path>
              <a:moveTo>
                <a:pt x="0" y="11118"/>
              </a:moveTo>
              <a:lnTo>
                <a:pt x="760205" y="11118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8283165" y="3941514"/>
        <a:ext cx="38010" cy="38010"/>
      </dsp:txXfrm>
    </dsp:sp>
    <dsp:sp modelId="{EB5F0BB0-2F55-4592-B28E-37998680496D}">
      <dsp:nvSpPr>
        <dsp:cNvPr id="0" name=""/>
        <dsp:cNvSpPr/>
      </dsp:nvSpPr>
      <dsp:spPr>
        <a:xfrm>
          <a:off x="8621953" y="3370169"/>
          <a:ext cx="1539524" cy="769762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chemeClr val="tx1"/>
              </a:solidFill>
            </a:rPr>
            <a:t>MDI/CDI then continue according to standard practice</a:t>
          </a:r>
        </a:p>
      </dsp:txBody>
      <dsp:txXfrm>
        <a:off x="8644499" y="3392715"/>
        <a:ext cx="1494432" cy="724670"/>
      </dsp:txXfrm>
    </dsp:sp>
    <dsp:sp modelId="{D343BD92-5951-42C5-9D81-936F8AD654A8}">
      <dsp:nvSpPr>
        <dsp:cNvPr id="0" name=""/>
        <dsp:cNvSpPr/>
      </dsp:nvSpPr>
      <dsp:spPr>
        <a:xfrm rot="2193596">
          <a:off x="7904052" y="4392014"/>
          <a:ext cx="796236" cy="22236"/>
        </a:xfrm>
        <a:custGeom>
          <a:avLst/>
          <a:gdLst/>
          <a:ahLst/>
          <a:cxnLst/>
          <a:rect l="0" t="0" r="0" b="0"/>
          <a:pathLst>
            <a:path>
              <a:moveTo>
                <a:pt x="0" y="11118"/>
              </a:moveTo>
              <a:lnTo>
                <a:pt x="796236" y="11118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8282265" y="4383226"/>
        <a:ext cx="39811" cy="39811"/>
      </dsp:txXfrm>
    </dsp:sp>
    <dsp:sp modelId="{54411A51-8873-4235-AB5B-B639DB1BE96C}">
      <dsp:nvSpPr>
        <dsp:cNvPr id="0" name=""/>
        <dsp:cNvSpPr/>
      </dsp:nvSpPr>
      <dsp:spPr>
        <a:xfrm>
          <a:off x="8621953" y="4255395"/>
          <a:ext cx="1539524" cy="769762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chemeClr val="tx1"/>
              </a:solidFill>
            </a:rPr>
            <a:t>No MDI/CDI then Continue antibiotic until ANC≥500/</a:t>
          </a:r>
          <a:r>
            <a:rPr lang="en-US" sz="1200" kern="1200" dirty="0" err="1">
              <a:solidFill>
                <a:schemeClr val="tx1"/>
              </a:solidFill>
            </a:rPr>
            <a:t>microL</a:t>
          </a:r>
          <a:endParaRPr lang="en-US" sz="1200" kern="1200" dirty="0">
            <a:solidFill>
              <a:schemeClr val="tx1"/>
            </a:solidFill>
          </a:endParaRPr>
        </a:p>
      </dsp:txBody>
      <dsp:txXfrm>
        <a:off x="8644499" y="4277941"/>
        <a:ext cx="1494432" cy="724670"/>
      </dsp:txXfrm>
    </dsp:sp>
    <dsp:sp modelId="{ED174A4B-9FD3-42E7-9B3C-789920AFA82E}">
      <dsp:nvSpPr>
        <dsp:cNvPr id="0" name=""/>
        <dsp:cNvSpPr/>
      </dsp:nvSpPr>
      <dsp:spPr>
        <a:xfrm rot="4052799">
          <a:off x="3137944" y="5118396"/>
          <a:ext cx="880146" cy="22236"/>
        </a:xfrm>
        <a:custGeom>
          <a:avLst/>
          <a:gdLst/>
          <a:ahLst/>
          <a:cxnLst/>
          <a:rect l="0" t="0" r="0" b="0"/>
          <a:pathLst>
            <a:path>
              <a:moveTo>
                <a:pt x="0" y="11118"/>
              </a:moveTo>
              <a:lnTo>
                <a:pt x="880146" y="11118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556013" y="5107510"/>
        <a:ext cx="44007" cy="44007"/>
      </dsp:txXfrm>
    </dsp:sp>
    <dsp:sp modelId="{8DD87368-0635-45E3-99F8-E4CA7AB514F9}">
      <dsp:nvSpPr>
        <dsp:cNvPr id="0" name=""/>
        <dsp:cNvSpPr/>
      </dsp:nvSpPr>
      <dsp:spPr>
        <a:xfrm>
          <a:off x="3746095" y="5151345"/>
          <a:ext cx="1539524" cy="769762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chemeClr val="tx1"/>
              </a:solidFill>
            </a:rPr>
            <a:t>No febrile neutropenia</a:t>
          </a:r>
        </a:p>
      </dsp:txBody>
      <dsp:txXfrm>
        <a:off x="3768641" y="5173891"/>
        <a:ext cx="1494432" cy="724670"/>
      </dsp:txXfrm>
    </dsp:sp>
    <dsp:sp modelId="{1D845F49-C878-4D33-ABAE-A3EFEA3AEE11}">
      <dsp:nvSpPr>
        <dsp:cNvPr id="0" name=""/>
        <dsp:cNvSpPr/>
      </dsp:nvSpPr>
      <dsp:spPr>
        <a:xfrm rot="976180">
          <a:off x="5263462" y="5680113"/>
          <a:ext cx="1106554" cy="22236"/>
        </a:xfrm>
        <a:custGeom>
          <a:avLst/>
          <a:gdLst/>
          <a:ahLst/>
          <a:cxnLst/>
          <a:rect l="0" t="0" r="0" b="0"/>
          <a:pathLst>
            <a:path>
              <a:moveTo>
                <a:pt x="0" y="11118"/>
              </a:moveTo>
              <a:lnTo>
                <a:pt x="1106554" y="11118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789076" y="5663567"/>
        <a:ext cx="55327" cy="55327"/>
      </dsp:txXfrm>
    </dsp:sp>
    <dsp:sp modelId="{1BA2E5EF-81A6-401A-846E-4C536C902C44}">
      <dsp:nvSpPr>
        <dsp:cNvPr id="0" name=""/>
        <dsp:cNvSpPr/>
      </dsp:nvSpPr>
      <dsp:spPr>
        <a:xfrm>
          <a:off x="6347860" y="5461355"/>
          <a:ext cx="1539524" cy="769762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>
              <a:solidFill>
                <a:schemeClr val="tx1"/>
              </a:solidFill>
            </a:rPr>
            <a:t>Excluded</a:t>
          </a:r>
        </a:p>
      </dsp:txBody>
      <dsp:txXfrm>
        <a:off x="6370406" y="5483901"/>
        <a:ext cx="1494432" cy="72467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AFB32F-F9C0-4FF3-935A-7AF13A9A45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814C70A-A8BE-49EE-BCB2-A6694FD7AD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D9EF64-FDE1-46D5-98E1-628669647A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90918-D4B3-4433-8F20-7043B48AA869}" type="datetimeFigureOut">
              <a:rPr lang="en-US" smtClean="0"/>
              <a:t>14-May-22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DA6BA0-5C88-48F3-9BAF-A479A1D69D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BB0AA7-4E61-4D2A-AB6E-98EE22217A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AE512-7E4E-431F-BB10-CB3B606F40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58467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8B6F52-510A-423D-9751-BF1AA0790A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C29D108-223C-4EF2-846E-FEFA76CD34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3EEC44-1B07-4E36-8466-9A46E5436D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90918-D4B3-4433-8F20-7043B48AA869}" type="datetimeFigureOut">
              <a:rPr lang="en-US" smtClean="0"/>
              <a:t>14-May-22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18592F-6F44-4FCF-9E0A-AF67AF718B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29D3EB-B57A-4CB5-8A1C-7D4B866CC4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AE512-7E4E-431F-BB10-CB3B606F40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5100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CF68942-C49F-4C23-BE6D-FAAE67ED839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83B0EE4-329E-4D74-8768-A3D4AF82D8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5D076E-1663-4547-B5CF-5DFEDB1723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90918-D4B3-4433-8F20-7043B48AA869}" type="datetimeFigureOut">
              <a:rPr lang="en-US" smtClean="0"/>
              <a:t>14-May-22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08F923-9AA5-430C-9823-7186AD2285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437BBB-799F-4FBB-8842-3E926FFB28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AE512-7E4E-431F-BB10-CB3B606F40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50579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BBB1D0-E61C-40F9-90FA-C99D2654C7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9837DA-A812-4A4E-A1A9-8B586663F0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C71376-187A-4430-8001-7C3AFD227D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90918-D4B3-4433-8F20-7043B48AA869}" type="datetimeFigureOut">
              <a:rPr lang="en-US" smtClean="0"/>
              <a:t>14-May-22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61F39D-4008-4164-875B-51C607A4B1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37CD41-516F-4961-8A99-BBB828A377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AE512-7E4E-431F-BB10-CB3B606F40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3528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284A03-7D38-4C53-819F-3F51F4C87E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2FE53A-53ED-4708-A619-784FE4127B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9120E7-CC52-4924-882A-49CD36279A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90918-D4B3-4433-8F20-7043B48AA869}" type="datetimeFigureOut">
              <a:rPr lang="en-US" smtClean="0"/>
              <a:t>14-May-22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05AC1C-9202-42A8-AEF7-8EE6158E08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243E9F-B0D0-4538-95D8-B54D48808C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AE512-7E4E-431F-BB10-CB3B606F40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60905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E85C60-95F4-4344-B879-68201189E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057546-7210-4EE4-AFAD-CCAC94AE71A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4276839-8F1A-4673-8037-B2FE208F81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C339C2C-CFC2-4F13-92DA-14BFBA87D6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90918-D4B3-4433-8F20-7043B48AA869}" type="datetimeFigureOut">
              <a:rPr lang="en-US" smtClean="0"/>
              <a:t>14-May-22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89D9D5-580D-4241-8D57-B32FB1D039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E29E2BC-C6F9-42B4-8F02-36F748D5D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AE512-7E4E-431F-BB10-CB3B606F40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6972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25AAC7-C5CB-46C0-AD39-9BAD9D17B1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822B42-AA08-4C31-B123-70E0FA4A64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51F6D0D-69ED-4A0D-9CEE-3987D488C0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BDF4ED-BC81-4E7B-ADDB-902A8396882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D3A74A0-7FD0-4C13-A76A-F7115BB820E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85F0ACF-F5AE-4776-8E84-F3724AFA2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90918-D4B3-4433-8F20-7043B48AA869}" type="datetimeFigureOut">
              <a:rPr lang="en-US" smtClean="0"/>
              <a:t>14-May-22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D03B57B-5AA2-48CA-8742-227B31CC10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B58B4FD-D126-4D0C-A2E8-9723C641DD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AE512-7E4E-431F-BB10-CB3B606F40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99880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8924-B803-4551-8BB0-5C0554F8AE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FFA699A-4ADE-426F-A10F-A1071FBF88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90918-D4B3-4433-8F20-7043B48AA869}" type="datetimeFigureOut">
              <a:rPr lang="en-US" smtClean="0"/>
              <a:t>14-May-22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DA31ECD-C4E5-499C-A2DF-61C3633193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709777-96E2-45E1-957F-B91269CF18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AE512-7E4E-431F-BB10-CB3B606F40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5220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3FE8F58-686F-446F-96FF-4AE54B9284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90918-D4B3-4433-8F20-7043B48AA869}" type="datetimeFigureOut">
              <a:rPr lang="en-US" smtClean="0"/>
              <a:t>14-May-22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652AF0A-F08F-47DE-91F8-2A9628062A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2EE002-113F-43FE-8A4B-47F34F1A9C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AE512-7E4E-431F-BB10-CB3B606F40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88225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5F8985-5881-4A3E-82D5-295D317B6E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A24D5E-9B79-46FB-BEAE-CB028D9C5F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44220D8-B74E-478D-BEEF-4F8ED5830B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CFBB05-C9DC-4400-9772-72764E6A29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90918-D4B3-4433-8F20-7043B48AA869}" type="datetimeFigureOut">
              <a:rPr lang="en-US" smtClean="0"/>
              <a:t>14-May-22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33EB60-7A77-4D2F-B1AC-F2D5F0C38B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552D27-1F6B-4A33-8970-BA0D6495F1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AE512-7E4E-431F-BB10-CB3B606F40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14171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317526-AE20-459A-BB6B-9181F8028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B92682-3DB4-47B3-BA44-A22D628871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05F34B-E17A-4C91-9028-FB350462A2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3419D6-D058-4FE2-B441-83DDB4CC5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90918-D4B3-4433-8F20-7043B48AA869}" type="datetimeFigureOut">
              <a:rPr lang="en-US" smtClean="0"/>
              <a:t>14-May-22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6B2F65-099E-403E-94EA-462B5401A9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E201AF-8BC7-4FF4-9684-9BCB49512C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AE512-7E4E-431F-BB10-CB3B606F40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0735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424420D-D280-4626-BED4-1CC9E12245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6EF33D-6EAE-41E6-8C83-8A3C59EB0C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EF4116-36DA-4591-A9C2-91FFE75B772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090918-D4B3-4433-8F20-7043B48AA869}" type="datetimeFigureOut">
              <a:rPr lang="en-US" smtClean="0"/>
              <a:t>14-May-22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D5013E-55D7-48E0-AD0D-F7F18E2930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76E9ED-F845-4BA9-9F80-CA904C2CE8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AAE512-7E4E-431F-BB10-CB3B606F40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4827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F3F497EC-EF43-34D7-CE56-A722295829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62444601"/>
              </p:ext>
            </p:extLst>
          </p:nvPr>
        </p:nvGraphicFramePr>
        <p:xfrm>
          <a:off x="377072" y="273377"/>
          <a:ext cx="10162095" cy="62311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72CE54B3-C4EA-5A56-B27F-6865FB41579A}"/>
              </a:ext>
            </a:extLst>
          </p:cNvPr>
          <p:cNvSpPr txBox="1"/>
          <p:nvPr/>
        </p:nvSpPr>
        <p:spPr>
          <a:xfrm>
            <a:off x="575035" y="273377"/>
            <a:ext cx="28006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Figure 1 – Study procedures</a:t>
            </a:r>
          </a:p>
        </p:txBody>
      </p:sp>
    </p:spTree>
    <p:extLst>
      <p:ext uri="{BB962C8B-B14F-4D97-AF65-F5344CB8AC3E}">
        <p14:creationId xmlns:p14="http://schemas.microsoft.com/office/powerpoint/2010/main" val="39231378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170CEABC-71BA-4AFB-817C-4774B026027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07918243"/>
              </p:ext>
            </p:extLst>
          </p:nvPr>
        </p:nvGraphicFramePr>
        <p:xfrm>
          <a:off x="702526" y="245326"/>
          <a:ext cx="10671717" cy="61554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5F9DDEC1-E655-B64C-A4F2-C0B9D54A5FAC}"/>
              </a:ext>
            </a:extLst>
          </p:cNvPr>
          <p:cNvSpPr txBox="1"/>
          <p:nvPr/>
        </p:nvSpPr>
        <p:spPr>
          <a:xfrm>
            <a:off x="575035" y="273377"/>
            <a:ext cx="61344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Figure 2 – Identification of microbiology documented infections</a:t>
            </a:r>
          </a:p>
        </p:txBody>
      </p:sp>
    </p:spTree>
    <p:extLst>
      <p:ext uri="{BB962C8B-B14F-4D97-AF65-F5344CB8AC3E}">
        <p14:creationId xmlns:p14="http://schemas.microsoft.com/office/powerpoint/2010/main" val="29712817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118</Words>
  <Application>Microsoft Office PowerPoint</Application>
  <PresentationFormat>Widescreen</PresentationFormat>
  <Paragraphs>33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Ron</dc:creator>
  <cp:lastModifiedBy>Ron</cp:lastModifiedBy>
  <cp:revision>1</cp:revision>
  <dcterms:created xsi:type="dcterms:W3CDTF">2022-02-08T18:08:53Z</dcterms:created>
  <dcterms:modified xsi:type="dcterms:W3CDTF">2022-05-14T08:36:37Z</dcterms:modified>
</cp:coreProperties>
</file>