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8" autoAdjust="0"/>
    <p:restoredTop sz="94660"/>
  </p:normalViewPr>
  <p:slideViewPr>
    <p:cSldViewPr snapToGrid="0">
      <p:cViewPr varScale="1">
        <p:scale>
          <a:sx n="85" d="100"/>
          <a:sy n="85" d="100"/>
        </p:scale>
        <p:origin x="108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73B43-4D01-4636-B74E-80F6B658AAEE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D6144-018C-4C8C-A424-1C52207F55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7842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73B43-4D01-4636-B74E-80F6B658AAEE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D6144-018C-4C8C-A424-1C52207F55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8523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73B43-4D01-4636-B74E-80F6B658AAEE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D6144-018C-4C8C-A424-1C52207F55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8164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73B43-4D01-4636-B74E-80F6B658AAEE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D6144-018C-4C8C-A424-1C52207F55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6678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73B43-4D01-4636-B74E-80F6B658AAEE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D6144-018C-4C8C-A424-1C52207F55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3679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73B43-4D01-4636-B74E-80F6B658AAEE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D6144-018C-4C8C-A424-1C52207F55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0661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73B43-4D01-4636-B74E-80F6B658AAEE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D6144-018C-4C8C-A424-1C52207F55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9667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73B43-4D01-4636-B74E-80F6B658AAEE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D6144-018C-4C8C-A424-1C52207F55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0265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73B43-4D01-4636-B74E-80F6B658AAEE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D6144-018C-4C8C-A424-1C52207F55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8805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73B43-4D01-4636-B74E-80F6B658AAEE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D6144-018C-4C8C-A424-1C52207F55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640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73B43-4D01-4636-B74E-80F6B658AAEE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D6144-018C-4C8C-A424-1C52207F55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3495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73B43-4D01-4636-B74E-80F6B658AAEE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3D6144-018C-4C8C-A424-1C52207F55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7122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597" y="252307"/>
            <a:ext cx="3422650" cy="39058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032" y="252307"/>
            <a:ext cx="3593324" cy="409997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511117" y="4515555"/>
            <a:ext cx="73572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/>
              <a:t>Supplementary</a:t>
            </a:r>
            <a:r>
              <a:rPr lang="fr-FR" b="1" dirty="0" smtClean="0"/>
              <a:t> figure 4</a:t>
            </a:r>
            <a:r>
              <a:rPr lang="fr-FR" dirty="0" smtClean="0"/>
              <a:t>: Learning </a:t>
            </a:r>
            <a:r>
              <a:rPr lang="fr-FR" dirty="0" err="1" smtClean="0"/>
              <a:t>parameters</a:t>
            </a:r>
            <a:r>
              <a:rPr lang="fr-FR" dirty="0" smtClean="0"/>
              <a:t>. A) </a:t>
            </a:r>
            <a:r>
              <a:rPr lang="fr-FR" altLang="en-US" dirty="0" err="1"/>
              <a:t>Feature</a:t>
            </a:r>
            <a:r>
              <a:rPr lang="fr-FR" altLang="en-US" dirty="0"/>
              <a:t> </a:t>
            </a:r>
            <a:r>
              <a:rPr lang="fr-FR" altLang="en-US" dirty="0" err="1"/>
              <a:t>effects</a:t>
            </a:r>
            <a:r>
              <a:rPr lang="fr-FR" altLang="en-US" dirty="0"/>
              <a:t>: </a:t>
            </a:r>
            <a:r>
              <a:rPr lang="fr-FR" altLang="en-US" dirty="0" err="1"/>
              <a:t>computes</a:t>
            </a:r>
            <a:r>
              <a:rPr lang="fr-FR" altLang="en-US" dirty="0"/>
              <a:t> the </a:t>
            </a:r>
            <a:r>
              <a:rPr lang="fr-FR" altLang="en-US" dirty="0" err="1"/>
              <a:t>effects</a:t>
            </a:r>
            <a:r>
              <a:rPr lang="fr-FR" altLang="en-US" dirty="0"/>
              <a:t> for all </a:t>
            </a:r>
            <a:r>
              <a:rPr lang="fr-FR" altLang="en-US" dirty="0" err="1"/>
              <a:t>given</a:t>
            </a:r>
            <a:r>
              <a:rPr lang="fr-FR" altLang="en-US" dirty="0"/>
              <a:t> </a:t>
            </a:r>
            <a:r>
              <a:rPr lang="fr-FR" altLang="en-US" dirty="0" err="1"/>
              <a:t>features</a:t>
            </a:r>
            <a:r>
              <a:rPr lang="fr-FR" altLang="en-US" dirty="0"/>
              <a:t> on the model </a:t>
            </a:r>
            <a:r>
              <a:rPr lang="fr-FR" altLang="en-US" dirty="0" err="1" smtClean="0"/>
              <a:t>prediction</a:t>
            </a:r>
            <a:r>
              <a:rPr lang="fr-FR" altLang="en-US" dirty="0" smtClean="0"/>
              <a:t>. B) </a:t>
            </a:r>
            <a:r>
              <a:rPr lang="fr-FR" altLang="en-US" dirty="0"/>
              <a:t>Shapley Values: </a:t>
            </a:r>
            <a:r>
              <a:rPr lang="fr-FR" altLang="en-US" dirty="0" err="1"/>
              <a:t>computes</a:t>
            </a:r>
            <a:r>
              <a:rPr lang="fr-FR" altLang="en-US" dirty="0"/>
              <a:t> </a:t>
            </a:r>
            <a:r>
              <a:rPr lang="fr-FR" altLang="en-US" dirty="0" err="1"/>
              <a:t>feature</a:t>
            </a:r>
            <a:r>
              <a:rPr lang="fr-FR" altLang="en-US" dirty="0"/>
              <a:t> contributions for single </a:t>
            </a:r>
            <a:r>
              <a:rPr lang="fr-FR" altLang="en-US" dirty="0" err="1"/>
              <a:t>predictions</a:t>
            </a:r>
            <a:r>
              <a:rPr lang="fr-FR" altLang="en-US" dirty="0"/>
              <a:t> </a:t>
            </a:r>
            <a:r>
              <a:rPr lang="fr-FR" altLang="en-US" dirty="0" err="1"/>
              <a:t>with</a:t>
            </a:r>
            <a:r>
              <a:rPr lang="fr-FR" altLang="en-US" dirty="0"/>
              <a:t> the Shapley </a:t>
            </a:r>
            <a:r>
              <a:rPr lang="fr-FR" altLang="en-US" dirty="0" smtClean="0"/>
              <a:t>value.</a:t>
            </a:r>
            <a:endParaRPr lang="fr-FR" altLang="en-US" dirty="0"/>
          </a:p>
          <a:p>
            <a:endParaRPr lang="fr-FR" altLang="en-US" dirty="0"/>
          </a:p>
          <a:p>
            <a:r>
              <a:rPr lang="fr-FR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710460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</Words>
  <Application>Microsoft Office PowerPoint</Application>
  <PresentationFormat>Grand écran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 Ellul</dc:creator>
  <cp:lastModifiedBy>Pierre Ellul</cp:lastModifiedBy>
  <cp:revision>2</cp:revision>
  <dcterms:created xsi:type="dcterms:W3CDTF">2022-12-15T13:23:53Z</dcterms:created>
  <dcterms:modified xsi:type="dcterms:W3CDTF">2022-12-22T17:13:21Z</dcterms:modified>
</cp:coreProperties>
</file>