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07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324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88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12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180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707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9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732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84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758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67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FE270-F247-4739-A111-2D0AFAA33E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EDD4B-110D-4697-9918-4BC2126B04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230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279" y="307410"/>
            <a:ext cx="4839335" cy="5149215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26" y="307410"/>
            <a:ext cx="4841240" cy="515048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90311" y="88877"/>
            <a:ext cx="342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474899" y="88877"/>
            <a:ext cx="342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34316" y="5675158"/>
            <a:ext cx="10223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Supplementary</a:t>
            </a:r>
            <a:r>
              <a:rPr lang="fr-FR" b="1" dirty="0" smtClean="0"/>
              <a:t> Figure 1: </a:t>
            </a:r>
            <a:r>
              <a:rPr lang="fr-FR" dirty="0" err="1" smtClean="0"/>
              <a:t>Characteristics</a:t>
            </a:r>
            <a:r>
              <a:rPr lang="fr-FR" dirty="0" smtClean="0"/>
              <a:t> </a:t>
            </a:r>
            <a:r>
              <a:rPr lang="fr-FR" dirty="0" smtClean="0"/>
              <a:t>of the population. A) </a:t>
            </a:r>
            <a:r>
              <a:rPr lang="fr-FR" dirty="0" err="1" smtClean="0"/>
              <a:t>Before</a:t>
            </a:r>
            <a:r>
              <a:rPr lang="fr-FR" dirty="0" smtClean="0"/>
              <a:t> ; B) </a:t>
            </a:r>
            <a:r>
              <a:rPr lang="fr-FR" dirty="0" err="1" smtClean="0"/>
              <a:t>After</a:t>
            </a:r>
            <a:r>
              <a:rPr lang="fr-FR" dirty="0" smtClean="0"/>
              <a:t> the </a:t>
            </a:r>
            <a:r>
              <a:rPr lang="fr-FR" dirty="0" err="1" smtClean="0"/>
              <a:t>oversampling</a:t>
            </a:r>
            <a:r>
              <a:rPr lang="fr-FR" dirty="0" smtClean="0"/>
              <a:t> (ratio 3,5)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70384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Grand écran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 Ellul</dc:creator>
  <cp:lastModifiedBy>Pierre Ellul</cp:lastModifiedBy>
  <cp:revision>2</cp:revision>
  <dcterms:created xsi:type="dcterms:W3CDTF">2022-12-15T12:55:08Z</dcterms:created>
  <dcterms:modified xsi:type="dcterms:W3CDTF">2022-12-22T16:33:25Z</dcterms:modified>
</cp:coreProperties>
</file>