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8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8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8EA0-4479-4252-A6F4-E3EAD446C069}" type="datetimeFigureOut">
              <a:rPr lang="fr-FR" smtClean="0"/>
              <a:t>24/02/2023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A0321-5B9A-4EF1-88F4-74EE63971B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5064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8EA0-4479-4252-A6F4-E3EAD446C069}" type="datetimeFigureOut">
              <a:rPr lang="fr-FR" smtClean="0"/>
              <a:t>24/02/2023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A0321-5B9A-4EF1-88F4-74EE63971B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8630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8EA0-4479-4252-A6F4-E3EAD446C069}" type="datetimeFigureOut">
              <a:rPr lang="fr-FR" smtClean="0"/>
              <a:t>24/02/2023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A0321-5B9A-4EF1-88F4-74EE63971B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8904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8EA0-4479-4252-A6F4-E3EAD446C069}" type="datetimeFigureOut">
              <a:rPr lang="fr-FR" smtClean="0"/>
              <a:t>24/02/2023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A0321-5B9A-4EF1-88F4-74EE63971B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2141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8EA0-4479-4252-A6F4-E3EAD446C069}" type="datetimeFigureOut">
              <a:rPr lang="fr-FR" smtClean="0"/>
              <a:t>24/02/2023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A0321-5B9A-4EF1-88F4-74EE63971B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7103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8EA0-4479-4252-A6F4-E3EAD446C069}" type="datetimeFigureOut">
              <a:rPr lang="fr-FR" smtClean="0"/>
              <a:t>24/02/2023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A0321-5B9A-4EF1-88F4-74EE63971B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806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8EA0-4479-4252-A6F4-E3EAD446C069}" type="datetimeFigureOut">
              <a:rPr lang="fr-FR" smtClean="0"/>
              <a:t>24/02/2023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A0321-5B9A-4EF1-88F4-74EE63971B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0330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8EA0-4479-4252-A6F4-E3EAD446C069}" type="datetimeFigureOut">
              <a:rPr lang="fr-FR" smtClean="0"/>
              <a:t>24/02/2023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A0321-5B9A-4EF1-88F4-74EE63971B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978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8EA0-4479-4252-A6F4-E3EAD446C069}" type="datetimeFigureOut">
              <a:rPr lang="fr-FR" smtClean="0"/>
              <a:t>24/02/2023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A0321-5B9A-4EF1-88F4-74EE63971B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9951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8EA0-4479-4252-A6F4-E3EAD446C069}" type="datetimeFigureOut">
              <a:rPr lang="fr-FR" smtClean="0"/>
              <a:t>24/02/2023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A0321-5B9A-4EF1-88F4-74EE63971B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97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8EA0-4479-4252-A6F4-E3EAD446C069}" type="datetimeFigureOut">
              <a:rPr lang="fr-FR" smtClean="0"/>
              <a:t>24/02/2023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A0321-5B9A-4EF1-88F4-74EE63971B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0433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48EA0-4479-4252-A6F4-E3EAD446C069}" type="datetimeFigureOut">
              <a:rPr lang="fr-FR" smtClean="0"/>
              <a:t>24/02/2023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A0321-5B9A-4EF1-88F4-74EE63971B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6590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5"/>
          <p:cNvGraphicFramePr/>
          <p:nvPr>
            <p:extLst>
              <p:ext uri="{D42A27DB-BD31-4B8C-83A1-F6EECF244321}">
                <p14:modId xmlns:p14="http://schemas.microsoft.com/office/powerpoint/2010/main" val="2146859479"/>
              </p:ext>
            </p:extLst>
          </p:nvPr>
        </p:nvGraphicFramePr>
        <p:xfrm>
          <a:off x="189089" y="894079"/>
          <a:ext cx="4248150" cy="116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0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8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8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606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100" b="0" dirty="0">
                          <a:solidFill>
                            <a:srgbClr val="000000"/>
                          </a:solidFill>
                          <a:latin typeface="Calibri" charset="-122"/>
                        </a:rPr>
                        <a:t>spearman</a:t>
                      </a: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100" b="0">
                          <a:solidFill>
                            <a:srgbClr val="000000"/>
                          </a:solidFill>
                          <a:latin typeface="Calibri" charset="-122"/>
                        </a:rPr>
                        <a:t>ADOS</a:t>
                      </a: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100" b="0">
                          <a:solidFill>
                            <a:srgbClr val="000000"/>
                          </a:solidFill>
                          <a:latin typeface="Calibri" charset="-122"/>
                        </a:rPr>
                        <a:t>SRS</a:t>
                      </a:r>
                    </a:p>
                  </a:txBody>
                  <a:tcPr marL="12700" marR="12700" marT="1270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100" b="0" dirty="0" smtClean="0">
                          <a:solidFill>
                            <a:srgbClr val="000000"/>
                          </a:solidFill>
                          <a:latin typeface="Calibri" charset="-122"/>
                        </a:rPr>
                        <a:t>DLS</a:t>
                      </a:r>
                      <a:endParaRPr lang="en-US" sz="1100" b="0" dirty="0">
                        <a:solidFill>
                          <a:srgbClr val="000000"/>
                        </a:solidFill>
                        <a:latin typeface="Calibri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100" b="0" dirty="0">
                          <a:solidFill>
                            <a:srgbClr val="000000"/>
                          </a:solidFill>
                          <a:latin typeface="Calibri" charset="-122"/>
                        </a:rPr>
                        <a:t>-0,33</a:t>
                      </a: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100" b="0">
                          <a:solidFill>
                            <a:srgbClr val="000000"/>
                          </a:solidFill>
                          <a:latin typeface="Calibri" charset="-122"/>
                        </a:rPr>
                        <a:t>-0,23</a:t>
                      </a:r>
                    </a:p>
                  </a:txBody>
                  <a:tcPr marL="12700" marR="12700" marT="1270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100" b="0">
                          <a:solidFill>
                            <a:srgbClr val="000000"/>
                          </a:solidFill>
                          <a:latin typeface="Calibri" charset="-122"/>
                        </a:rPr>
                        <a:t>Communication</a:t>
                      </a: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100" b="0">
                          <a:solidFill>
                            <a:srgbClr val="000000"/>
                          </a:solidFill>
                          <a:latin typeface="Calibri" charset="-122"/>
                        </a:rPr>
                        <a:t>-0,38</a:t>
                      </a: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100" b="0" u="sng">
                          <a:solidFill>
                            <a:srgbClr val="000000"/>
                          </a:solidFill>
                          <a:latin typeface="Calibri" charset="-122"/>
                        </a:rPr>
                        <a:t>NS</a:t>
                      </a:r>
                    </a:p>
                  </a:txBody>
                  <a:tcPr marL="12700" marR="12700" marT="1270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100" b="0" dirty="0" smtClean="0">
                          <a:solidFill>
                            <a:srgbClr val="000000"/>
                          </a:solidFill>
                          <a:latin typeface="Calibri" charset="-122"/>
                        </a:rPr>
                        <a:t>Socialization</a:t>
                      </a:r>
                      <a:endParaRPr lang="en-US" sz="1100" b="0" dirty="0">
                        <a:solidFill>
                          <a:srgbClr val="000000"/>
                        </a:solidFill>
                        <a:latin typeface="Calibri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100" b="0" dirty="0">
                          <a:solidFill>
                            <a:srgbClr val="000000"/>
                          </a:solidFill>
                          <a:latin typeface="Calibri" charset="-122"/>
                        </a:rPr>
                        <a:t>-0,34</a:t>
                      </a: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100" b="0" dirty="0">
                          <a:solidFill>
                            <a:srgbClr val="000000"/>
                          </a:solidFill>
                          <a:latin typeface="Calibri" charset="-122"/>
                        </a:rPr>
                        <a:t>-0,26</a:t>
                      </a:r>
                    </a:p>
                  </a:txBody>
                  <a:tcPr marL="12700" marR="12700" marT="1270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0132" y="2232356"/>
            <a:ext cx="2047047" cy="2336528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758" y="2257952"/>
            <a:ext cx="2025211" cy="23109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0774" y="0"/>
            <a:ext cx="2043095" cy="23315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8169" y="4594"/>
            <a:ext cx="2023772" cy="23092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4470" y="4571834"/>
            <a:ext cx="1840375" cy="210061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9853" y="4571834"/>
            <a:ext cx="1905446" cy="2174574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67970" y="2691447"/>
            <a:ext cx="3929239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 err="1" smtClean="0"/>
              <a:t>Supplementary</a:t>
            </a:r>
            <a:r>
              <a:rPr lang="fr-FR" sz="2000" b="1" dirty="0" smtClean="0"/>
              <a:t> figure 3: </a:t>
            </a:r>
            <a:r>
              <a:rPr lang="en-US" sz="2000" b="1" dirty="0" smtClean="0"/>
              <a:t>Correlation of ASD severity with Vineland II </a:t>
            </a:r>
            <a:r>
              <a:rPr lang="en-US" sz="2000" b="1" dirty="0" err="1" smtClean="0"/>
              <a:t>subscores</a:t>
            </a:r>
            <a:r>
              <a:rPr lang="en-US" sz="2000" b="1" dirty="0" smtClean="0"/>
              <a:t>.</a:t>
            </a:r>
          </a:p>
          <a:p>
            <a:pPr algn="just"/>
            <a:r>
              <a:rPr lang="en-US" sz="2000" dirty="0" smtClean="0"/>
              <a:t>A) Spearman correlation coefficient between ADOS, SRS and sub-score of the Vineland II.  B) Regression curve for the DSL sub- score. C) </a:t>
            </a:r>
            <a:r>
              <a:rPr lang="en-US" sz="2000" dirty="0"/>
              <a:t>Regression curve for the </a:t>
            </a:r>
            <a:r>
              <a:rPr lang="en-US" sz="2000" dirty="0" smtClean="0"/>
              <a:t>communication </a:t>
            </a:r>
            <a:r>
              <a:rPr lang="en-US" sz="2000" dirty="0"/>
              <a:t>sub- score</a:t>
            </a:r>
            <a:r>
              <a:rPr lang="en-US" sz="2000" dirty="0" smtClean="0"/>
              <a:t>. D) </a:t>
            </a:r>
            <a:r>
              <a:rPr lang="en-US" sz="2000" dirty="0"/>
              <a:t>Regression curve for the </a:t>
            </a:r>
            <a:r>
              <a:rPr lang="en-US" sz="2000" dirty="0" smtClean="0"/>
              <a:t>socialization </a:t>
            </a:r>
            <a:r>
              <a:rPr lang="en-US" sz="2000" dirty="0"/>
              <a:t>sub- score.</a:t>
            </a:r>
            <a:endParaRPr lang="en-US" sz="2000" dirty="0" smtClean="0"/>
          </a:p>
          <a:p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58044" y="524747"/>
            <a:ext cx="349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437239" y="93982"/>
            <a:ext cx="349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490176" y="2164120"/>
            <a:ext cx="349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4612217" y="4384218"/>
            <a:ext cx="349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19852148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80</Words>
  <Application>Microsoft Office PowerPoint</Application>
  <PresentationFormat>Grand écran</PresentationFormat>
  <Paragraphs>18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 Ellul</dc:creator>
  <cp:lastModifiedBy>Pierre Ellul</cp:lastModifiedBy>
  <cp:revision>4</cp:revision>
  <dcterms:created xsi:type="dcterms:W3CDTF">2022-12-15T13:18:12Z</dcterms:created>
  <dcterms:modified xsi:type="dcterms:W3CDTF">2023-02-24T09:14:17Z</dcterms:modified>
</cp:coreProperties>
</file>