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8" autoAdjust="0"/>
    <p:restoredTop sz="94660"/>
  </p:normalViewPr>
  <p:slideViewPr>
    <p:cSldViewPr snapToGrid="0">
      <p:cViewPr varScale="1">
        <p:scale>
          <a:sx n="85" d="100"/>
          <a:sy n="85" d="100"/>
        </p:scale>
        <p:origin x="108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6B709-303E-4AB3-B245-4EFE51F9D9AD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807D-3CDE-4510-B289-99E49A28D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76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6B709-303E-4AB3-B245-4EFE51F9D9AD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807D-3CDE-4510-B289-99E49A28D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4949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6B709-303E-4AB3-B245-4EFE51F9D9AD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807D-3CDE-4510-B289-99E49A28D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5008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6B709-303E-4AB3-B245-4EFE51F9D9AD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807D-3CDE-4510-B289-99E49A28D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1654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6B709-303E-4AB3-B245-4EFE51F9D9AD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807D-3CDE-4510-B289-99E49A28D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775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6B709-303E-4AB3-B245-4EFE51F9D9AD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807D-3CDE-4510-B289-99E49A28D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0939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6B709-303E-4AB3-B245-4EFE51F9D9AD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807D-3CDE-4510-B289-99E49A28D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5795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6B709-303E-4AB3-B245-4EFE51F9D9AD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807D-3CDE-4510-B289-99E49A28D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6890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6B709-303E-4AB3-B245-4EFE51F9D9AD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807D-3CDE-4510-B289-99E49A28D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559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6B709-303E-4AB3-B245-4EFE51F9D9AD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807D-3CDE-4510-B289-99E49A28D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825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6B709-303E-4AB3-B245-4EFE51F9D9AD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807D-3CDE-4510-B289-99E49A28D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1033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6B709-303E-4AB3-B245-4EFE51F9D9AD}" type="datetimeFigureOut">
              <a:rPr lang="fr-FR" smtClean="0"/>
              <a:t>22/12/2022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B807D-3CDE-4510-B289-99E49A28D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41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980" y="181093"/>
            <a:ext cx="3413349" cy="3631848"/>
          </a:xfrm>
          <a:prstGeom prst="rect">
            <a:avLst/>
          </a:prstGeom>
        </p:spPr>
      </p:pic>
      <p:pic>
        <p:nvPicPr>
          <p:cNvPr id="8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5319" y="172508"/>
            <a:ext cx="3253105" cy="371221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19205" y="4030133"/>
            <a:ext cx="68492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/>
              <a:t>Supplementary</a:t>
            </a:r>
            <a:r>
              <a:rPr lang="fr-FR" b="1" dirty="0" smtClean="0"/>
              <a:t> figure 2</a:t>
            </a:r>
            <a:r>
              <a:rPr lang="fr-FR" dirty="0" smtClean="0"/>
              <a:t>: Learning </a:t>
            </a:r>
            <a:r>
              <a:rPr lang="fr-FR" dirty="0" err="1" smtClean="0"/>
              <a:t>parameters</a:t>
            </a:r>
            <a:r>
              <a:rPr lang="fr-FR" dirty="0" smtClean="0"/>
              <a:t>. A) </a:t>
            </a:r>
            <a:r>
              <a:rPr lang="fr-FR" altLang="en-US" dirty="0" err="1"/>
              <a:t>Feature</a:t>
            </a:r>
            <a:r>
              <a:rPr lang="fr-FR" altLang="en-US" dirty="0"/>
              <a:t> </a:t>
            </a:r>
            <a:r>
              <a:rPr lang="fr-FR" altLang="en-US" dirty="0" err="1"/>
              <a:t>effects</a:t>
            </a:r>
            <a:r>
              <a:rPr lang="fr-FR" altLang="en-US" dirty="0"/>
              <a:t>: </a:t>
            </a:r>
            <a:r>
              <a:rPr lang="fr-FR" altLang="en-US" dirty="0" err="1"/>
              <a:t>computes</a:t>
            </a:r>
            <a:r>
              <a:rPr lang="fr-FR" altLang="en-US" dirty="0"/>
              <a:t> the </a:t>
            </a:r>
            <a:r>
              <a:rPr lang="fr-FR" altLang="en-US" dirty="0" err="1"/>
              <a:t>effects</a:t>
            </a:r>
            <a:r>
              <a:rPr lang="fr-FR" altLang="en-US" dirty="0"/>
              <a:t> for all </a:t>
            </a:r>
            <a:r>
              <a:rPr lang="fr-FR" altLang="en-US" dirty="0" err="1"/>
              <a:t>given</a:t>
            </a:r>
            <a:r>
              <a:rPr lang="fr-FR" altLang="en-US" dirty="0"/>
              <a:t> </a:t>
            </a:r>
            <a:r>
              <a:rPr lang="fr-FR" altLang="en-US" dirty="0" err="1"/>
              <a:t>features</a:t>
            </a:r>
            <a:r>
              <a:rPr lang="fr-FR" altLang="en-US" dirty="0"/>
              <a:t> on the model </a:t>
            </a:r>
            <a:r>
              <a:rPr lang="fr-FR" altLang="en-US" dirty="0" err="1" smtClean="0"/>
              <a:t>prediction</a:t>
            </a:r>
            <a:r>
              <a:rPr lang="fr-FR" altLang="en-US" dirty="0" smtClean="0"/>
              <a:t>. B) </a:t>
            </a:r>
            <a:r>
              <a:rPr lang="fr-FR" altLang="en-US" dirty="0"/>
              <a:t>Shapley Values: </a:t>
            </a:r>
            <a:r>
              <a:rPr lang="fr-FR" altLang="en-US" dirty="0" err="1"/>
              <a:t>computes</a:t>
            </a:r>
            <a:r>
              <a:rPr lang="fr-FR" altLang="en-US" dirty="0"/>
              <a:t> </a:t>
            </a:r>
            <a:r>
              <a:rPr lang="fr-FR" altLang="en-US" dirty="0" err="1"/>
              <a:t>feature</a:t>
            </a:r>
            <a:r>
              <a:rPr lang="fr-FR" altLang="en-US" dirty="0"/>
              <a:t> contributions for single </a:t>
            </a:r>
            <a:r>
              <a:rPr lang="fr-FR" altLang="en-US" dirty="0" err="1"/>
              <a:t>predictions</a:t>
            </a:r>
            <a:r>
              <a:rPr lang="fr-FR" altLang="en-US" dirty="0"/>
              <a:t> </a:t>
            </a:r>
            <a:r>
              <a:rPr lang="fr-FR" altLang="en-US" dirty="0" err="1"/>
              <a:t>with</a:t>
            </a:r>
            <a:r>
              <a:rPr lang="fr-FR" altLang="en-US" dirty="0"/>
              <a:t> the Shapley </a:t>
            </a:r>
            <a:r>
              <a:rPr lang="fr-FR" altLang="en-US" dirty="0" smtClean="0"/>
              <a:t>value.</a:t>
            </a:r>
            <a:endParaRPr lang="fr-FR" altLang="en-US" dirty="0"/>
          </a:p>
          <a:p>
            <a:endParaRPr lang="fr-FR" altLang="en-US" dirty="0"/>
          </a:p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35024" y="112491"/>
            <a:ext cx="349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4148285" y="150004"/>
            <a:ext cx="349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996833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43</Words>
  <Application>Microsoft Office PowerPoint</Application>
  <PresentationFormat>Grand écran</PresentationFormat>
  <Paragraphs>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 Ellul</dc:creator>
  <cp:lastModifiedBy>Pierre Ellul</cp:lastModifiedBy>
  <cp:revision>4</cp:revision>
  <dcterms:created xsi:type="dcterms:W3CDTF">2022-12-15T13:09:50Z</dcterms:created>
  <dcterms:modified xsi:type="dcterms:W3CDTF">2022-12-22T16:55:21Z</dcterms:modified>
</cp:coreProperties>
</file>