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2123E-3002-E445-5B64-5FB863A20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76F348-F235-3A68-D42F-CC0CADE89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020D0-0E8F-650B-44DE-6CB0C5890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6AE54F-8B26-C79C-A85E-D83114CA6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E4981E-632B-2FAA-C346-F2B74F8D5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18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117AA-1E37-4D7C-C3BF-FAF7B68AB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697F5C-9663-5AB0-E25C-68C6142CF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598286-F402-3AF5-EF29-0F8B1813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645C3-16F5-C76A-EECD-FED38CD69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5EAC8-4A92-7FB1-85F8-EFD9CE488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7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0D9BB-E241-9E5E-98C2-78F5F2520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FBDFE0-F328-5888-2E04-00B3EA021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0E012F-3B56-24D3-9A6B-CA260EAA1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DABE8-289F-7553-04FC-52639099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FFFC71-84C3-04EB-91EA-74EA36E24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2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A6A5C-D15F-B808-7A2D-C55D4DA3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730BD2-7F44-1303-3C0F-C24BC9021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188D0E-00DE-581B-70EE-1B2FD967B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D1AB64-11FD-2CC5-FFBC-368CA5B1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269432-218C-9DCE-CB5F-BE30DC510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6D2F66-04BB-17C2-24BF-167D3887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01520-10E0-181B-37DE-20DA983DB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D154A2-4138-58E0-D33C-53E37A425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C8F2C6-E90A-24CE-41EE-6BD620E76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1EF902-B8A0-9329-BE80-A939D7036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67C1678-024F-14D9-1678-5D1ED78D4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A73D37-0430-6F88-79AA-6A0A7F984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5D52ED-6149-496E-A523-1E3A49E10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9448C7-239C-671E-86AA-2EC0BE6FB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0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5217E-0EB8-302F-298F-F444BE56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BE33C4-4B21-52B4-C0BC-EBE098B6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88E9D8-F919-99FD-87F8-22F0D3BD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5ACE72-45D4-5C0E-14D5-6FFF805F0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3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0A57EE7-EE56-D872-2CD7-CA43C282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CECDF0-98A3-EADC-DEB7-448D8FF5B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D99689-EB0F-037E-1EA4-9654478F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15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7372A-2E4E-C4D5-E88A-E839E93E4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975FC-B285-E988-4951-2A3F7D87B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ACA1E90-720D-67E1-C5C6-D23AB3100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26EC0D-247A-FC17-086D-17D41979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98C2A3-6D4D-D2AE-37B1-634FA4AA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182A52-13E1-9171-6062-8A852686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1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EDA09-B62A-0CA7-413A-2AD1FA46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E97B860-6B86-B6E8-59B4-6DE7C3363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83C1E3-BE72-DA2F-CC8F-B8864B43E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21EA06-9FC5-88BA-B9B5-1F58FC38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AD5EC7-EE9C-6289-BA1D-A7319B00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2E2BA8-5B97-AEBC-4162-B16BC8662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61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505A1-9CA6-775C-DAA9-E6E59F38A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B82188-FAAC-D3F6-A651-13978A485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E81DB8-8542-B49C-8813-D0A2AA077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83EE02-E344-5414-A465-C0682594F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EE2CD4-A3D9-307D-CA67-3F63A72D9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2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B0F39A5-86A0-3705-F969-D2AA619A02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5A5F64-659B-013C-15F1-07F56AC61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0DF917-FEF9-C5C8-87F5-D2EB26047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2CA7-BFA6-9D96-3C23-178985A24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B142D3-7ABC-F54C-94A4-D1B7DF7F3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28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E8EE86-28D8-8379-9F3E-0BA06511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93EAD8-72BB-ED48-AAD1-568315112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6C2C0B-5DC2-2CB7-26CE-41723938B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E13B5-AE23-455D-80DF-081213BC6B78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CDB03C-F557-1E70-FFBB-AB65DC45C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F2E7FA-FBC3-DAEA-D43E-CF7712F2D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99A5E-5BEF-4151-BA71-D99D102093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2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F2325D90-2684-9ADC-AF8F-51DF6DE02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677021"/>
              </p:ext>
            </p:extLst>
          </p:nvPr>
        </p:nvGraphicFramePr>
        <p:xfrm>
          <a:off x="1250063" y="516865"/>
          <a:ext cx="5426820" cy="5541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5364">
                  <a:extLst>
                    <a:ext uri="{9D8B030D-6E8A-4147-A177-3AD203B41FA5}">
                      <a16:colId xmlns:a16="http://schemas.microsoft.com/office/drawing/2014/main" val="3324175618"/>
                    </a:ext>
                  </a:extLst>
                </a:gridCol>
                <a:gridCol w="1085364">
                  <a:extLst>
                    <a:ext uri="{9D8B030D-6E8A-4147-A177-3AD203B41FA5}">
                      <a16:colId xmlns:a16="http://schemas.microsoft.com/office/drawing/2014/main" val="1657125854"/>
                    </a:ext>
                  </a:extLst>
                </a:gridCol>
                <a:gridCol w="1085364">
                  <a:extLst>
                    <a:ext uri="{9D8B030D-6E8A-4147-A177-3AD203B41FA5}">
                      <a16:colId xmlns:a16="http://schemas.microsoft.com/office/drawing/2014/main" val="613470962"/>
                    </a:ext>
                  </a:extLst>
                </a:gridCol>
                <a:gridCol w="1085364">
                  <a:extLst>
                    <a:ext uri="{9D8B030D-6E8A-4147-A177-3AD203B41FA5}">
                      <a16:colId xmlns:a16="http://schemas.microsoft.com/office/drawing/2014/main" val="2606249122"/>
                    </a:ext>
                  </a:extLst>
                </a:gridCol>
                <a:gridCol w="1085364">
                  <a:extLst>
                    <a:ext uri="{9D8B030D-6E8A-4147-A177-3AD203B41FA5}">
                      <a16:colId xmlns:a16="http://schemas.microsoft.com/office/drawing/2014/main" val="1874925855"/>
                    </a:ext>
                  </a:extLst>
                </a:gridCol>
              </a:tblGrid>
              <a:tr h="67058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MMSE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MMSE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FB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FB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023624"/>
                  </a:ext>
                </a:extLst>
              </a:tr>
              <a:tr h="4528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5447"/>
                  </a:ext>
                </a:extLst>
              </a:tr>
              <a:tr h="687764">
                <a:tc>
                  <a:txBody>
                    <a:bodyPr/>
                    <a:lstStyle/>
                    <a:p>
                      <a:r>
                        <a:rPr lang="en-US" sz="2800" dirty="0"/>
                        <a:t>Pat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30/30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18/18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18/18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947685"/>
                  </a:ext>
                </a:extLst>
              </a:tr>
              <a:tr h="721624">
                <a:tc>
                  <a:txBody>
                    <a:bodyPr/>
                    <a:lstStyle/>
                    <a:p>
                      <a:r>
                        <a:rPr lang="en-US" sz="2800" dirty="0"/>
                        <a:t>Pat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29/30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29/30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18/18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17/18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54548"/>
                  </a:ext>
                </a:extLst>
              </a:tr>
              <a:tr h="3008661">
                <a:tc>
                  <a:txBody>
                    <a:bodyPr/>
                    <a:lstStyle/>
                    <a:p>
                      <a:r>
                        <a:rPr lang="en-US" sz="2800" dirty="0"/>
                        <a:t>Pat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28/30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25/30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15/18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14/18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20970"/>
                  </a:ext>
                </a:extLst>
              </a:tr>
            </a:tbl>
          </a:graphicData>
        </a:graphic>
      </p:graphicFrame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078B370-B02A-F254-05D1-0531C6876326}"/>
              </a:ext>
            </a:extLst>
          </p:cNvPr>
          <p:cNvCxnSpPr>
            <a:cxnSpLocks/>
          </p:cNvCxnSpPr>
          <p:nvPr/>
        </p:nvCxnSpPr>
        <p:spPr>
          <a:xfrm>
            <a:off x="1250063" y="3793301"/>
            <a:ext cx="542555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3DE79E-588F-5FC4-0FC3-6CAC5A92A46A}"/>
              </a:ext>
            </a:extLst>
          </p:cNvPr>
          <p:cNvCxnSpPr>
            <a:cxnSpLocks/>
          </p:cNvCxnSpPr>
          <p:nvPr/>
        </p:nvCxnSpPr>
        <p:spPr>
          <a:xfrm>
            <a:off x="1248793" y="4620676"/>
            <a:ext cx="542682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3E5EF3A-E01B-5F7A-7B7C-0C35449A6AC5}"/>
              </a:ext>
            </a:extLst>
          </p:cNvPr>
          <p:cNvSpPr txBox="1"/>
          <p:nvPr/>
        </p:nvSpPr>
        <p:spPr>
          <a:xfrm>
            <a:off x="1352980" y="3968352"/>
            <a:ext cx="915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Pat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D12F0C-30FE-F9D8-C0E7-D1AD1E92586F}"/>
              </a:ext>
            </a:extLst>
          </p:cNvPr>
          <p:cNvSpPr txBox="1"/>
          <p:nvPr/>
        </p:nvSpPr>
        <p:spPr>
          <a:xfrm>
            <a:off x="1285875" y="4709795"/>
            <a:ext cx="915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Pat 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7C7EE0-F5E3-A109-569C-35CC5901CD0E}"/>
              </a:ext>
            </a:extLst>
          </p:cNvPr>
          <p:cNvSpPr txBox="1"/>
          <p:nvPr/>
        </p:nvSpPr>
        <p:spPr>
          <a:xfrm>
            <a:off x="2371725" y="3957121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29/30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1691A7F-6222-ABC7-887B-6FE34A33FAB4}"/>
              </a:ext>
            </a:extLst>
          </p:cNvPr>
          <p:cNvSpPr txBox="1"/>
          <p:nvPr/>
        </p:nvSpPr>
        <p:spPr>
          <a:xfrm>
            <a:off x="4581525" y="3967916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12/18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0C3515-BB24-75DC-4025-87EB8DCF6BAB}"/>
              </a:ext>
            </a:extLst>
          </p:cNvPr>
          <p:cNvSpPr txBox="1"/>
          <p:nvPr/>
        </p:nvSpPr>
        <p:spPr>
          <a:xfrm>
            <a:off x="3453662" y="3954809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29/30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0FF5CD-5DB8-1836-E153-40D227E84663}"/>
              </a:ext>
            </a:extLst>
          </p:cNvPr>
          <p:cNvSpPr txBox="1"/>
          <p:nvPr/>
        </p:nvSpPr>
        <p:spPr>
          <a:xfrm>
            <a:off x="5638800" y="3958391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15/18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92C59C-5236-D50F-7FC1-CE753390CD9F}"/>
              </a:ext>
            </a:extLst>
          </p:cNvPr>
          <p:cNvSpPr txBox="1"/>
          <p:nvPr/>
        </p:nvSpPr>
        <p:spPr>
          <a:xfrm>
            <a:off x="2378474" y="4713176"/>
            <a:ext cx="1220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28/30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C499382-C7A4-336C-2F2F-77E5CF8F8CDD}"/>
              </a:ext>
            </a:extLst>
          </p:cNvPr>
          <p:cNvSpPr txBox="1"/>
          <p:nvPr/>
        </p:nvSpPr>
        <p:spPr>
          <a:xfrm>
            <a:off x="4581525" y="4738370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14/18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434CCD-3777-31A9-6379-3D95770EC714}"/>
              </a:ext>
            </a:extLst>
          </p:cNvPr>
          <p:cNvSpPr txBox="1"/>
          <p:nvPr/>
        </p:nvSpPr>
        <p:spPr>
          <a:xfrm>
            <a:off x="3474775" y="4728845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29/30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FCA7DD6-17F3-7F92-F859-EEC59CF364D2}"/>
              </a:ext>
            </a:extLst>
          </p:cNvPr>
          <p:cNvSpPr txBox="1"/>
          <p:nvPr/>
        </p:nvSpPr>
        <p:spPr>
          <a:xfrm>
            <a:off x="5629275" y="4747895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13/18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53D2A12-76B8-3676-1C03-1E95C6E93F9D}"/>
              </a:ext>
            </a:extLst>
          </p:cNvPr>
          <p:cNvCxnSpPr/>
          <p:nvPr/>
        </p:nvCxnSpPr>
        <p:spPr>
          <a:xfrm>
            <a:off x="1248793" y="5455920"/>
            <a:ext cx="54355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8A29F810-D7DF-54F2-F9CB-B850D92398B1}"/>
              </a:ext>
            </a:extLst>
          </p:cNvPr>
          <p:cNvSpPr txBox="1"/>
          <p:nvPr/>
        </p:nvSpPr>
        <p:spPr>
          <a:xfrm>
            <a:off x="1280160" y="5516880"/>
            <a:ext cx="915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Pat 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1B0D3B-0A82-3776-E6CA-20BD599E665E}"/>
              </a:ext>
            </a:extLst>
          </p:cNvPr>
          <p:cNvSpPr txBox="1"/>
          <p:nvPr/>
        </p:nvSpPr>
        <p:spPr>
          <a:xfrm>
            <a:off x="2383600" y="5506720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28/30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4CFACE-C11A-8AB5-EB83-646BCBE7621B}"/>
              </a:ext>
            </a:extLst>
          </p:cNvPr>
          <p:cNvSpPr txBox="1"/>
          <p:nvPr/>
        </p:nvSpPr>
        <p:spPr>
          <a:xfrm>
            <a:off x="4561840" y="5525135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14/18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C17E61-8ADC-1FDC-773D-E3BAC812F195}"/>
              </a:ext>
            </a:extLst>
          </p:cNvPr>
          <p:cNvSpPr txBox="1"/>
          <p:nvPr/>
        </p:nvSpPr>
        <p:spPr>
          <a:xfrm>
            <a:off x="3494108" y="5506720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28/30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1E0D23-45E5-A47F-13F1-31A67195F5A4}"/>
              </a:ext>
            </a:extLst>
          </p:cNvPr>
          <p:cNvSpPr txBox="1"/>
          <p:nvPr/>
        </p:nvSpPr>
        <p:spPr>
          <a:xfrm>
            <a:off x="5633304" y="5526928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18/18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75D5B4-74B0-B2C6-127B-00713FBADC89}"/>
              </a:ext>
            </a:extLst>
          </p:cNvPr>
          <p:cNvSpPr txBox="1"/>
          <p:nvPr/>
        </p:nvSpPr>
        <p:spPr>
          <a:xfrm>
            <a:off x="2428875" y="1221104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MMSE 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57D8AE-1366-685A-7C98-6ADFE8BBA148}"/>
              </a:ext>
            </a:extLst>
          </p:cNvPr>
          <p:cNvSpPr txBox="1"/>
          <p:nvPr/>
        </p:nvSpPr>
        <p:spPr>
          <a:xfrm>
            <a:off x="3505200" y="1228725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MMSE 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FD82703-6233-025A-6F73-D3CE9D5FBE4A}"/>
              </a:ext>
            </a:extLst>
          </p:cNvPr>
          <p:cNvSpPr txBox="1"/>
          <p:nvPr/>
        </p:nvSpPr>
        <p:spPr>
          <a:xfrm>
            <a:off x="4740464" y="1211878"/>
            <a:ext cx="630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FB 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682D4E3-5F7C-989A-195C-429DECBAA867}"/>
              </a:ext>
            </a:extLst>
          </p:cNvPr>
          <p:cNvSpPr txBox="1"/>
          <p:nvPr/>
        </p:nvSpPr>
        <p:spPr>
          <a:xfrm>
            <a:off x="5818474" y="1219457"/>
            <a:ext cx="630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FB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5AC963-5BE1-EEBB-472C-BCF25520C347}"/>
              </a:ext>
            </a:extLst>
          </p:cNvPr>
          <p:cNvSpPr/>
          <p:nvPr/>
        </p:nvSpPr>
        <p:spPr>
          <a:xfrm>
            <a:off x="1095375" y="371475"/>
            <a:ext cx="5686425" cy="77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1A76E60-BE18-EE56-BC04-330C28864DD2}"/>
              </a:ext>
            </a:extLst>
          </p:cNvPr>
          <p:cNvSpPr txBox="1"/>
          <p:nvPr/>
        </p:nvSpPr>
        <p:spPr>
          <a:xfrm>
            <a:off x="1810894" y="6429375"/>
            <a:ext cx="922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Table 1</a:t>
            </a:r>
          </a:p>
        </p:txBody>
      </p:sp>
    </p:spTree>
    <p:extLst>
      <p:ext uri="{BB962C8B-B14F-4D97-AF65-F5344CB8AC3E}">
        <p14:creationId xmlns:p14="http://schemas.microsoft.com/office/powerpoint/2010/main" val="2720549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Grand écran</PresentationFormat>
  <Paragraphs>39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JACQUES HUGON</dc:creator>
  <cp:lastModifiedBy>JACQUES HUGON</cp:lastModifiedBy>
  <cp:revision>19</cp:revision>
  <dcterms:created xsi:type="dcterms:W3CDTF">2022-07-10T14:36:58Z</dcterms:created>
  <dcterms:modified xsi:type="dcterms:W3CDTF">2023-02-17T07:44:49Z</dcterms:modified>
</cp:coreProperties>
</file>