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2" r:id="rId3"/>
    <p:sldMasterId id="2147483677" r:id="rId4"/>
    <p:sldMasterId id="2147483689" r:id="rId5"/>
    <p:sldMasterId id="2147483701" r:id="rId6"/>
    <p:sldMasterId id="2147483713" r:id="rId7"/>
  </p:sldMasterIdLst>
  <p:notesMasterIdLst>
    <p:notesMasterId r:id="rId20"/>
  </p:notesMasterIdLst>
  <p:handoutMasterIdLst>
    <p:handoutMasterId r:id="rId21"/>
  </p:handoutMasterIdLst>
  <p:sldIdLst>
    <p:sldId id="314" r:id="rId8"/>
    <p:sldId id="323" r:id="rId9"/>
    <p:sldId id="325" r:id="rId10"/>
    <p:sldId id="326" r:id="rId11"/>
    <p:sldId id="327" r:id="rId12"/>
    <p:sldId id="289" r:id="rId13"/>
    <p:sldId id="328" r:id="rId14"/>
    <p:sldId id="329" r:id="rId15"/>
    <p:sldId id="344" r:id="rId16"/>
    <p:sldId id="973" r:id="rId17"/>
    <p:sldId id="974" r:id="rId18"/>
    <p:sldId id="981" r:id="rId19"/>
  </p:sldIdLst>
  <p:sldSz cx="16254413" cy="9144000"/>
  <p:notesSz cx="4565650" cy="6797675"/>
  <p:defaultTextStyle>
    <a:defPPr>
      <a:defRPr lang="sv-SE"/>
    </a:defPPr>
    <a:lvl1pPr marL="0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39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078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617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156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695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234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773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312" algn="l" defTabSz="121907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2" userDrawn="1">
          <p15:clr>
            <a:srgbClr val="A4A3A4"/>
          </p15:clr>
        </p15:guide>
        <p15:guide id="2" pos="516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1864A8-5451-B7D2-88CA-6304FEE2117F}" name="Meena Stromqvist" initials="MS" userId="7d0bc33402be654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ixt, Ingrid" initials="BI" lastIdx="2" clrIdx="0">
    <p:extLst>
      <p:ext uri="{19B8F6BF-5375-455C-9EA6-DF929625EA0E}">
        <p15:presenceInfo xmlns:p15="http://schemas.microsoft.com/office/powerpoint/2012/main" userId="S-1-5-21-763764134-266933085-1221738049-269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24" autoAdjust="0"/>
    <p:restoredTop sz="94637" autoAdjust="0"/>
  </p:normalViewPr>
  <p:slideViewPr>
    <p:cSldViewPr snapToGrid="0">
      <p:cViewPr varScale="1">
        <p:scale>
          <a:sx n="57" d="100"/>
          <a:sy n="57" d="100"/>
        </p:scale>
        <p:origin x="42" y="66"/>
      </p:cViewPr>
      <p:guideLst>
        <p:guide orient="horz" pos="2812"/>
        <p:guide pos="51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2586146" y="0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/>
          <a:lstStyle>
            <a:lvl1pPr algn="r">
              <a:defRPr sz="800"/>
            </a:lvl1pPr>
          </a:lstStyle>
          <a:p>
            <a:fld id="{A49F5DE4-DD08-44F9-8A0B-D79B054FF396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 anchor="b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2586146" y="6456612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 anchor="b"/>
          <a:lstStyle>
            <a:lvl1pPr algn="r">
              <a:defRPr sz="800"/>
            </a:lvl1pPr>
          </a:lstStyle>
          <a:p>
            <a:fld id="{982BA7EC-9D64-456B-AB39-A020B06209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1704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2586146" y="0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/>
          <a:lstStyle>
            <a:lvl1pPr algn="r">
              <a:defRPr sz="800"/>
            </a:lvl1pPr>
          </a:lstStyle>
          <a:p>
            <a:fld id="{5C6C7ADA-C252-4D41-9306-AF16ABB590C3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46063" y="850900"/>
            <a:ext cx="407352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124" tIns="31062" rIns="62124" bIns="31062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456565" y="3271381"/>
            <a:ext cx="3652520" cy="2676585"/>
          </a:xfrm>
          <a:prstGeom prst="rect">
            <a:avLst/>
          </a:prstGeom>
        </p:spPr>
        <p:txBody>
          <a:bodyPr vert="horz" lIns="62124" tIns="31062" rIns="62124" bIns="31062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 anchor="b"/>
          <a:lstStyle>
            <a:lvl1pPr algn="l">
              <a:defRPr sz="8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2586146" y="6456612"/>
            <a:ext cx="1978448" cy="341064"/>
          </a:xfrm>
          <a:prstGeom prst="rect">
            <a:avLst/>
          </a:prstGeom>
        </p:spPr>
        <p:txBody>
          <a:bodyPr vert="horz" lIns="62124" tIns="31062" rIns="62124" bIns="31062" rtlCol="0" anchor="b"/>
          <a:lstStyle>
            <a:lvl1pPr algn="r">
              <a:defRPr sz="800"/>
            </a:lvl1pPr>
          </a:lstStyle>
          <a:p>
            <a:fld id="{81678F4A-3ECF-4B8C-AE99-C52468E361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142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tshållare för bildobjekt 1">
            <a:extLst>
              <a:ext uri="{FF2B5EF4-FFF2-40B4-BE49-F238E27FC236}">
                <a16:creationId xmlns:a16="http://schemas.microsoft.com/office/drawing/2014/main" id="{737AEE8F-954B-3B79-F121-F805A5262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Platshållare för anteckningar 2">
            <a:extLst>
              <a:ext uri="{FF2B5EF4-FFF2-40B4-BE49-F238E27FC236}">
                <a16:creationId xmlns:a16="http://schemas.microsoft.com/office/drawing/2014/main" id="{B76A48B2-5B91-A5CA-B576-41D2A8D55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31748" name="Platshållare för bildnummer 3">
            <a:extLst>
              <a:ext uri="{FF2B5EF4-FFF2-40B4-BE49-F238E27FC236}">
                <a16:creationId xmlns:a16="http://schemas.microsoft.com/office/drawing/2014/main" id="{4CF4A722-4EA6-4348-98C3-86D1BE10B6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2148E1-FBA3-334A-B966-4494D37FB55C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tshållare för bildobjekt 1">
            <a:extLst>
              <a:ext uri="{FF2B5EF4-FFF2-40B4-BE49-F238E27FC236}">
                <a16:creationId xmlns:a16="http://schemas.microsoft.com/office/drawing/2014/main" id="{2D91BADE-8D19-BA61-0C21-7C5DB901C8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Platshållare för anteckningar 2">
            <a:extLst>
              <a:ext uri="{FF2B5EF4-FFF2-40B4-BE49-F238E27FC236}">
                <a16:creationId xmlns:a16="http://schemas.microsoft.com/office/drawing/2014/main" id="{8B8E0D16-5E25-23DB-8FED-9735827B4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33796" name="Platshållare för bildnummer 3">
            <a:extLst>
              <a:ext uri="{FF2B5EF4-FFF2-40B4-BE49-F238E27FC236}">
                <a16:creationId xmlns:a16="http://schemas.microsoft.com/office/drawing/2014/main" id="{77D2C7E0-FC1D-4278-AE65-F0CDEBD6C2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BFC1F1-4863-1F4E-897E-8EAB3F5BC4C3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tshållare för bildobjekt 1">
            <a:extLst>
              <a:ext uri="{FF2B5EF4-FFF2-40B4-BE49-F238E27FC236}">
                <a16:creationId xmlns:a16="http://schemas.microsoft.com/office/drawing/2014/main" id="{C39619B0-98AD-24DC-D8C7-2CE8A2AF8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Platshållare för anteckningar 2">
            <a:extLst>
              <a:ext uri="{FF2B5EF4-FFF2-40B4-BE49-F238E27FC236}">
                <a16:creationId xmlns:a16="http://schemas.microsoft.com/office/drawing/2014/main" id="{0C3230A1-5830-DAB2-BC63-3F58A68F4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35844" name="Platshållare för bildnummer 3">
            <a:extLst>
              <a:ext uri="{FF2B5EF4-FFF2-40B4-BE49-F238E27FC236}">
                <a16:creationId xmlns:a16="http://schemas.microsoft.com/office/drawing/2014/main" id="{C22C8221-476E-3E84-11ED-45A39B7B7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B228FD-694D-DC4B-BBAD-83C3858D03B5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Platshållare för bildobjekt 1">
            <a:extLst>
              <a:ext uri="{FF2B5EF4-FFF2-40B4-BE49-F238E27FC236}">
                <a16:creationId xmlns:a16="http://schemas.microsoft.com/office/drawing/2014/main" id="{8CD924E5-7616-8F78-6298-DF818057EE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Platshållare för anteckningar 2">
            <a:extLst>
              <a:ext uri="{FF2B5EF4-FFF2-40B4-BE49-F238E27FC236}">
                <a16:creationId xmlns:a16="http://schemas.microsoft.com/office/drawing/2014/main" id="{170ADB4B-3012-48E3-40AB-CFAC779CE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37892" name="Platshållare för bildnummer 3">
            <a:extLst>
              <a:ext uri="{FF2B5EF4-FFF2-40B4-BE49-F238E27FC236}">
                <a16:creationId xmlns:a16="http://schemas.microsoft.com/office/drawing/2014/main" id="{1C5A1F44-1EC5-B0F6-78F0-79DB7811AE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53031B-958B-B148-B342-96310ADC711D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bildobjekt 1">
            <a:extLst>
              <a:ext uri="{FF2B5EF4-FFF2-40B4-BE49-F238E27FC236}">
                <a16:creationId xmlns:a16="http://schemas.microsoft.com/office/drawing/2014/main" id="{A09312CF-04AB-7AF2-C2C8-7258D139FE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Platshållare för anteckningar 2">
            <a:extLst>
              <a:ext uri="{FF2B5EF4-FFF2-40B4-BE49-F238E27FC236}">
                <a16:creationId xmlns:a16="http://schemas.microsoft.com/office/drawing/2014/main" id="{A1CA4963-8EBA-6365-ED1A-14770379B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39940" name="Platshållare för bildnummer 3">
            <a:extLst>
              <a:ext uri="{FF2B5EF4-FFF2-40B4-BE49-F238E27FC236}">
                <a16:creationId xmlns:a16="http://schemas.microsoft.com/office/drawing/2014/main" id="{ED688A37-B6F9-6700-D70B-A515D26352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0FA4F5-C280-F247-826F-BF65673F1F11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Platshållare för bildobjekt 1">
            <a:extLst>
              <a:ext uri="{FF2B5EF4-FFF2-40B4-BE49-F238E27FC236}">
                <a16:creationId xmlns:a16="http://schemas.microsoft.com/office/drawing/2014/main" id="{F6404845-7CFC-117B-EA98-6636D15792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Platshållare för anteckningar 2">
            <a:extLst>
              <a:ext uri="{FF2B5EF4-FFF2-40B4-BE49-F238E27FC236}">
                <a16:creationId xmlns:a16="http://schemas.microsoft.com/office/drawing/2014/main" id="{6D92B142-07F1-B803-8838-600F78B9A0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41988" name="Platshållare för bildnummer 3">
            <a:extLst>
              <a:ext uri="{FF2B5EF4-FFF2-40B4-BE49-F238E27FC236}">
                <a16:creationId xmlns:a16="http://schemas.microsoft.com/office/drawing/2014/main" id="{DE705B03-6B2A-484B-0BF9-FCC8686593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635D9E-0CCA-234F-A102-D793ECBD0C01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Platshållare för bildobjekt 1">
            <a:extLst>
              <a:ext uri="{FF2B5EF4-FFF2-40B4-BE49-F238E27FC236}">
                <a16:creationId xmlns:a16="http://schemas.microsoft.com/office/drawing/2014/main" id="{48EC2BC8-0680-53D7-8227-BC61CF0104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Platshållare för anteckningar 2">
            <a:extLst>
              <a:ext uri="{FF2B5EF4-FFF2-40B4-BE49-F238E27FC236}">
                <a16:creationId xmlns:a16="http://schemas.microsoft.com/office/drawing/2014/main" id="{ACA4FCB5-5691-0414-BB4C-361C71384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44036" name="Platshållare för bildnummer 3">
            <a:extLst>
              <a:ext uri="{FF2B5EF4-FFF2-40B4-BE49-F238E27FC236}">
                <a16:creationId xmlns:a16="http://schemas.microsoft.com/office/drawing/2014/main" id="{4AE83231-E74F-EDF5-898A-02BCA547F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9D3059-F5BD-F447-B922-A6EAADD1E889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tshållare för bildobjekt 1">
            <a:extLst>
              <a:ext uri="{FF2B5EF4-FFF2-40B4-BE49-F238E27FC236}">
                <a16:creationId xmlns:a16="http://schemas.microsoft.com/office/drawing/2014/main" id="{99A1AEB6-D1B9-6862-333A-1EFA08C759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Platshållare för anteckningar 2">
            <a:extLst>
              <a:ext uri="{FF2B5EF4-FFF2-40B4-BE49-F238E27FC236}">
                <a16:creationId xmlns:a16="http://schemas.microsoft.com/office/drawing/2014/main" id="{E0880065-AD2A-252F-705F-EDC60A9C6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46084" name="Platshållare för bildnummer 3">
            <a:extLst>
              <a:ext uri="{FF2B5EF4-FFF2-40B4-BE49-F238E27FC236}">
                <a16:creationId xmlns:a16="http://schemas.microsoft.com/office/drawing/2014/main" id="{AD3F0251-6414-315B-7ACF-914BF5F5C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238437-5233-1245-943A-E67F8078CA48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tshållare för bildobjekt 1">
            <a:extLst>
              <a:ext uri="{FF2B5EF4-FFF2-40B4-BE49-F238E27FC236}">
                <a16:creationId xmlns:a16="http://schemas.microsoft.com/office/drawing/2014/main" id="{8D2DB188-073C-CA7A-71F1-3743BDD1D3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Platshållare för anteckningar 2">
            <a:extLst>
              <a:ext uri="{FF2B5EF4-FFF2-40B4-BE49-F238E27FC236}">
                <a16:creationId xmlns:a16="http://schemas.microsoft.com/office/drawing/2014/main" id="{E8DAA103-E6B9-DDF5-0D80-82267EB49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  <a:p>
            <a:endParaRPr lang="sv-SE" altLang="sv-SE"/>
          </a:p>
          <a:p>
            <a:endParaRPr lang="en-GB" altLang="sv-SE"/>
          </a:p>
        </p:txBody>
      </p:sp>
      <p:sp>
        <p:nvSpPr>
          <p:cNvPr id="50180" name="Platshållare för bildnummer 3">
            <a:extLst>
              <a:ext uri="{FF2B5EF4-FFF2-40B4-BE49-F238E27FC236}">
                <a16:creationId xmlns:a16="http://schemas.microsoft.com/office/drawing/2014/main" id="{114CB452-6B7B-F815-426D-0A56DC705B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70DADC-43EB-0B47-88B6-1C8B54348879}" type="slidenum">
              <a:rPr kumimoji="0" lang="en-GB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78F4A-3ECF-4B8C-AE99-C52468E3617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0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Main category  </a:t>
            </a:r>
            <a:r>
              <a:rPr lang="sv-SE" sz="18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kanaldrig</a:t>
            </a:r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bestå av bara en </a:t>
            </a:r>
            <a:r>
              <a:rPr lang="sv-SE" sz="18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generic</a:t>
            </a:r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category</a:t>
            </a:r>
          </a:p>
          <a:p>
            <a:pPr algn="l"/>
            <a:endParaRPr lang="sv-SE" sz="1800" b="0" i="0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sv-SE" b="0" i="0" dirty="0">
              <a:solidFill>
                <a:srgbClr val="212121"/>
              </a:solidFill>
              <a:effectLst/>
              <a:latin typeface="wf_segoe-ui_normal"/>
            </a:endParaRPr>
          </a:p>
          <a:p>
            <a:pPr algn="l"/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En </a:t>
            </a:r>
            <a:r>
              <a:rPr lang="sv-SE" sz="18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main</a:t>
            </a:r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category kan aldrig ha samma namn som en </a:t>
            </a:r>
            <a:r>
              <a:rPr lang="sv-SE" sz="18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generic</a:t>
            </a:r>
            <a:r>
              <a:rPr lang="sv-SE" sz="18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sv-SE" sz="18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categor</a:t>
            </a:r>
            <a:endParaRPr lang="sv-SE" b="0" i="0" dirty="0">
              <a:solidFill>
                <a:srgbClr val="212121"/>
              </a:solidFill>
              <a:effectLst/>
              <a:latin typeface="wf_segoe-ui_normal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78F4A-3ECF-4B8C-AE99-C52468E3617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0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249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22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ri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903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rin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2" y="2461463"/>
            <a:ext cx="5760000" cy="460807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4528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morange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2037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morange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2" y="2461463"/>
            <a:ext cx="5760000" cy="4608077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3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rise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892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rise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2" y="2461463"/>
            <a:ext cx="5760000" cy="4608077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8199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olett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0548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olett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2" y="2461463"/>
            <a:ext cx="5760000" cy="4608077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7645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ssgrö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246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ssgrön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2" y="2461463"/>
            <a:ext cx="5760000" cy="4608077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25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ri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073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rin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3" y="2461463"/>
            <a:ext cx="5760000" cy="460807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7649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morange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8891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morange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3" y="2461463"/>
            <a:ext cx="5760000" cy="4608077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508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rise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1240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rise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3" y="2461463"/>
            <a:ext cx="5760000" cy="4608077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0334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olett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5592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olett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3" y="2461463"/>
            <a:ext cx="5760000" cy="4608077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4977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ssgrö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6071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ssgrön –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5" y="2461463"/>
            <a:ext cx="5760000" cy="4608077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FD0F1450-37BC-47A6-8E5A-85AEE58820C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31163" y="2461463"/>
            <a:ext cx="5760000" cy="4608077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093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"/>
          <p:cNvSpPr/>
          <p:nvPr/>
        </p:nvSpPr>
        <p:spPr>
          <a:xfrm>
            <a:off x="-44" y="0"/>
            <a:ext cx="16254413" cy="1935467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225" name="Google Shape;225;p5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226" name="Google Shape;226;p5"/>
          <p:cNvGrpSpPr/>
          <p:nvPr/>
        </p:nvGrpSpPr>
        <p:grpSpPr>
          <a:xfrm>
            <a:off x="50751" y="6845449"/>
            <a:ext cx="16165618" cy="2298852"/>
            <a:chOff x="28544" y="3514688"/>
            <a:chExt cx="9094048" cy="1628800"/>
          </a:xfrm>
        </p:grpSpPr>
        <p:sp>
          <p:nvSpPr>
            <p:cNvPr id="227" name="Google Shape;227;p5"/>
            <p:cNvSpPr/>
            <p:nvPr/>
          </p:nvSpPr>
          <p:spPr>
            <a:xfrm>
              <a:off x="300032" y="4491616"/>
              <a:ext cx="228608" cy="651872"/>
            </a:xfrm>
            <a:custGeom>
              <a:avLst/>
              <a:gdLst/>
              <a:ahLst/>
              <a:cxnLst/>
              <a:rect l="l" t="t" r="r" b="b"/>
              <a:pathLst>
                <a:path w="7144" h="20371" extrusionOk="0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28544" y="4220160"/>
              <a:ext cx="228640" cy="923328"/>
            </a:xfrm>
            <a:custGeom>
              <a:avLst/>
              <a:gdLst/>
              <a:ahLst/>
              <a:cxnLst/>
              <a:rect l="l" t="t" r="r" b="b"/>
              <a:pathLst>
                <a:path w="7145" h="28854" extrusionOk="0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576832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853664" y="4120128"/>
              <a:ext cx="230400" cy="1023360"/>
            </a:xfrm>
            <a:custGeom>
              <a:avLst/>
              <a:gdLst/>
              <a:ahLst/>
              <a:cxnLst/>
              <a:rect l="l" t="t" r="r" b="b"/>
              <a:pathLst>
                <a:path w="7200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30496" y="4627328"/>
              <a:ext cx="230400" cy="516160"/>
            </a:xfrm>
            <a:custGeom>
              <a:avLst/>
              <a:gdLst/>
              <a:ahLst/>
              <a:cxnLst/>
              <a:rect l="l" t="t" r="r" b="b"/>
              <a:pathLst>
                <a:path w="7200" h="16130" extrusionOk="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409088" y="3821888"/>
              <a:ext cx="228640" cy="1321600"/>
            </a:xfrm>
            <a:custGeom>
              <a:avLst/>
              <a:gdLst/>
              <a:ahLst/>
              <a:cxnLst/>
              <a:rect l="l" t="t" r="r" b="b"/>
              <a:pathLst>
                <a:path w="7145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685920" y="4175488"/>
              <a:ext cx="230400" cy="968000"/>
            </a:xfrm>
            <a:custGeom>
              <a:avLst/>
              <a:gdLst/>
              <a:ahLst/>
              <a:cxnLst/>
              <a:rect l="l" t="t" r="r" b="b"/>
              <a:pathLst>
                <a:path w="7200" h="30250" extrusionOk="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96272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2239552" y="4355872"/>
              <a:ext cx="230400" cy="787616"/>
            </a:xfrm>
            <a:custGeom>
              <a:avLst/>
              <a:gdLst/>
              <a:ahLst/>
              <a:cxnLst/>
              <a:rect l="l" t="t" r="r" b="b"/>
              <a:pathLst>
                <a:path w="7200" h="24613" extrusionOk="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25163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794976" y="4175488"/>
              <a:ext cx="228640" cy="968000"/>
            </a:xfrm>
            <a:custGeom>
              <a:avLst/>
              <a:gdLst/>
              <a:ahLst/>
              <a:cxnLst/>
              <a:rect l="l" t="t" r="r" b="b"/>
              <a:pathLst>
                <a:path w="7145" h="30250" extrusionOk="0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071808" y="3659360"/>
              <a:ext cx="230400" cy="1484128"/>
            </a:xfrm>
            <a:custGeom>
              <a:avLst/>
              <a:gdLst/>
              <a:ahLst/>
              <a:cxnLst/>
              <a:rect l="l" t="t" r="r" b="b"/>
              <a:pathLst>
                <a:path w="7200" h="46379" extrusionOk="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348608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625440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904032" y="4491616"/>
              <a:ext cx="228640" cy="651872"/>
            </a:xfrm>
            <a:custGeom>
              <a:avLst/>
              <a:gdLst/>
              <a:ahLst/>
              <a:cxnLst/>
              <a:rect l="l" t="t" r="r" b="b"/>
              <a:pathLst>
                <a:path w="7145" h="20371" extrusionOk="0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180864" y="4284448"/>
              <a:ext cx="230432" cy="859040"/>
            </a:xfrm>
            <a:custGeom>
              <a:avLst/>
              <a:gdLst/>
              <a:ahLst/>
              <a:cxnLst/>
              <a:rect l="l" t="t" r="r" b="b"/>
              <a:pathLst>
                <a:path w="7201" h="26845" extrusionOk="0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457696" y="4004032"/>
              <a:ext cx="230400" cy="1139456"/>
            </a:xfrm>
            <a:custGeom>
              <a:avLst/>
              <a:gdLst/>
              <a:ahLst/>
              <a:cxnLst/>
              <a:rect l="l" t="t" r="r" b="b"/>
              <a:pathLst>
                <a:path w="7200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734496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0113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289920" y="3939744"/>
              <a:ext cx="228640" cy="1203744"/>
            </a:xfrm>
            <a:custGeom>
              <a:avLst/>
              <a:gdLst/>
              <a:ahLst/>
              <a:cxnLst/>
              <a:rect l="l" t="t" r="r" b="b"/>
              <a:pathLst>
                <a:path w="7145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566752" y="3704000"/>
              <a:ext cx="230432" cy="1439488"/>
            </a:xfrm>
            <a:custGeom>
              <a:avLst/>
              <a:gdLst/>
              <a:ahLst/>
              <a:cxnLst/>
              <a:rect l="l" t="t" r="r" b="b"/>
              <a:pathLst>
                <a:path w="7201" h="44984" extrusionOk="0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58435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120384" y="4329088"/>
              <a:ext cx="230432" cy="814400"/>
            </a:xfrm>
            <a:custGeom>
              <a:avLst/>
              <a:gdLst/>
              <a:ahLst/>
              <a:cxnLst/>
              <a:rect l="l" t="t" r="r" b="b"/>
              <a:pathLst>
                <a:path w="7201" h="25450" extrusionOk="0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6399008" y="4120128"/>
              <a:ext cx="228608" cy="1023360"/>
            </a:xfrm>
            <a:custGeom>
              <a:avLst/>
              <a:gdLst/>
              <a:ahLst/>
              <a:cxnLst/>
              <a:rect l="l" t="t" r="r" b="b"/>
              <a:pathLst>
                <a:path w="7144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675808" y="4538048"/>
              <a:ext cx="230432" cy="605440"/>
            </a:xfrm>
            <a:custGeom>
              <a:avLst/>
              <a:gdLst/>
              <a:ahLst/>
              <a:cxnLst/>
              <a:rect l="l" t="t" r="r" b="b"/>
              <a:pathLst>
                <a:path w="7201" h="18920" extrusionOk="0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695264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229472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506272" y="3768288"/>
              <a:ext cx="230432" cy="1375200"/>
            </a:xfrm>
            <a:custGeom>
              <a:avLst/>
              <a:gdLst/>
              <a:ahLst/>
              <a:cxnLst/>
              <a:rect l="l" t="t" r="r" b="b"/>
              <a:pathLst>
                <a:path w="7201" h="42975" extrusionOk="0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7784896" y="4004032"/>
              <a:ext cx="228608" cy="1139456"/>
            </a:xfrm>
            <a:custGeom>
              <a:avLst/>
              <a:gdLst/>
              <a:ahLst/>
              <a:cxnLst/>
              <a:rect l="l" t="t" r="r" b="b"/>
              <a:pathLst>
                <a:path w="7144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8061696" y="3596864"/>
              <a:ext cx="230432" cy="1546624"/>
            </a:xfrm>
            <a:custGeom>
              <a:avLst/>
              <a:gdLst/>
              <a:ahLst/>
              <a:cxnLst/>
              <a:rect l="l" t="t" r="r" b="b"/>
              <a:pathLst>
                <a:path w="7201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83385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8615360" y="3939744"/>
              <a:ext cx="230400" cy="1203744"/>
            </a:xfrm>
            <a:custGeom>
              <a:avLst/>
              <a:gdLst/>
              <a:ahLst/>
              <a:cxnLst/>
              <a:rect l="l" t="t" r="r" b="b"/>
              <a:pathLst>
                <a:path w="7200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893952" y="3596864"/>
              <a:ext cx="228640" cy="1546624"/>
            </a:xfrm>
            <a:custGeom>
              <a:avLst/>
              <a:gdLst/>
              <a:ahLst/>
              <a:cxnLst/>
              <a:rect l="l" t="t" r="r" b="b"/>
              <a:pathLst>
                <a:path w="7145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</p:grpSp>
      <p:grpSp>
        <p:nvGrpSpPr>
          <p:cNvPr id="260" name="Google Shape;260;p5"/>
          <p:cNvGrpSpPr/>
          <p:nvPr/>
        </p:nvGrpSpPr>
        <p:grpSpPr>
          <a:xfrm>
            <a:off x="50751" y="7752886"/>
            <a:ext cx="16165618" cy="1391415"/>
            <a:chOff x="28544" y="4157632"/>
            <a:chExt cx="9094048" cy="985856"/>
          </a:xfrm>
        </p:grpSpPr>
        <p:sp>
          <p:nvSpPr>
            <p:cNvPr id="261" name="Google Shape;261;p5"/>
            <p:cNvSpPr/>
            <p:nvPr/>
          </p:nvSpPr>
          <p:spPr>
            <a:xfrm>
              <a:off x="435744" y="4782720"/>
              <a:ext cx="92896" cy="360768"/>
            </a:xfrm>
            <a:custGeom>
              <a:avLst/>
              <a:gdLst/>
              <a:ahLst/>
              <a:cxnLst/>
              <a:rect l="l" t="t" r="r" b="b"/>
              <a:pathLst>
                <a:path w="2903" h="11274" extrusionOk="0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00032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164288" y="4571968"/>
              <a:ext cx="92896" cy="571520"/>
            </a:xfrm>
            <a:custGeom>
              <a:avLst/>
              <a:gdLst/>
              <a:ahLst/>
              <a:cxnLst/>
              <a:rect l="l" t="t" r="r" b="b"/>
              <a:pathLst>
                <a:path w="2903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8544" y="4739840"/>
              <a:ext cx="92928" cy="403648"/>
            </a:xfrm>
            <a:custGeom>
              <a:avLst/>
              <a:gdLst/>
              <a:ahLst/>
              <a:cxnLst/>
              <a:rect l="l" t="t" r="r" b="b"/>
              <a:pathLst>
                <a:path w="2904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1257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76832" y="4752352"/>
              <a:ext cx="94688" cy="391136"/>
            </a:xfrm>
            <a:custGeom>
              <a:avLst/>
              <a:gdLst/>
              <a:ahLst/>
              <a:cxnLst/>
              <a:rect l="l" t="t" r="r" b="b"/>
              <a:pathLst>
                <a:path w="2959" h="12223" extrusionOk="0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989408" y="4386240"/>
              <a:ext cx="94656" cy="757248"/>
            </a:xfrm>
            <a:custGeom>
              <a:avLst/>
              <a:gdLst/>
              <a:ahLst/>
              <a:cxnLst/>
              <a:rect l="l" t="t" r="r" b="b"/>
              <a:pathLst>
                <a:path w="2958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853664" y="4500544"/>
              <a:ext cx="94688" cy="642944"/>
            </a:xfrm>
            <a:custGeom>
              <a:avLst/>
              <a:gdLst/>
              <a:ahLst/>
              <a:cxnLst/>
              <a:rect l="l" t="t" r="r" b="b"/>
              <a:pathLst>
                <a:path w="2959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266208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1130496" y="4518400"/>
              <a:ext cx="94688" cy="625088"/>
            </a:xfrm>
            <a:custGeom>
              <a:avLst/>
              <a:gdLst/>
              <a:ahLst/>
              <a:cxnLst/>
              <a:rect l="l" t="t" r="r" b="b"/>
              <a:pathLst>
                <a:path w="2959" h="19534" extrusionOk="0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15430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14072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1821632" y="4457664"/>
              <a:ext cx="92896" cy="685824"/>
            </a:xfrm>
            <a:custGeom>
              <a:avLst/>
              <a:gdLst/>
              <a:ahLst/>
              <a:cxnLst/>
              <a:rect l="l" t="t" r="r" b="b"/>
              <a:pathLst>
                <a:path w="2903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1685920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098464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196272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375296" y="4711264"/>
              <a:ext cx="94656" cy="432224"/>
            </a:xfrm>
            <a:custGeom>
              <a:avLst/>
              <a:gdLst/>
              <a:ahLst/>
              <a:cxnLst/>
              <a:rect l="l" t="t" r="r" b="b"/>
              <a:pathLst>
                <a:path w="2958" h="13507" extrusionOk="0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239552" y="4536256"/>
              <a:ext cx="94688" cy="607232"/>
            </a:xfrm>
            <a:custGeom>
              <a:avLst/>
              <a:gdLst/>
              <a:ahLst/>
              <a:cxnLst/>
              <a:rect l="l" t="t" r="r" b="b"/>
              <a:pathLst>
                <a:path w="2959" h="18976" extrusionOk="0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652096" y="4704128"/>
              <a:ext cx="94688" cy="439360"/>
            </a:xfrm>
            <a:custGeom>
              <a:avLst/>
              <a:gdLst/>
              <a:ahLst/>
              <a:cxnLst/>
              <a:rect l="l" t="t" r="r" b="b"/>
              <a:pathLst>
                <a:path w="2959" h="13730" extrusionOk="0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16384" y="4764864"/>
              <a:ext cx="94688" cy="378624"/>
            </a:xfrm>
            <a:custGeom>
              <a:avLst/>
              <a:gdLst/>
              <a:ahLst/>
              <a:cxnLst/>
              <a:rect l="l" t="t" r="r" b="b"/>
              <a:pathLst>
                <a:path w="2959" h="11832" extrusionOk="0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930720" y="4421952"/>
              <a:ext cx="92896" cy="721536"/>
            </a:xfrm>
            <a:custGeom>
              <a:avLst/>
              <a:gdLst/>
              <a:ahLst/>
              <a:cxnLst/>
              <a:rect l="l" t="t" r="r" b="b"/>
              <a:pathLst>
                <a:path w="2903" h="22548" extrusionOk="0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794976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320752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30718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3484352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33486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3761184" y="4739840"/>
              <a:ext cx="94656" cy="403648"/>
            </a:xfrm>
            <a:custGeom>
              <a:avLst/>
              <a:gdLst/>
              <a:ahLst/>
              <a:cxnLst/>
              <a:rect l="l" t="t" r="r" b="b"/>
              <a:pathLst>
                <a:path w="2958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62544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4037984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3902272" y="4836288"/>
              <a:ext cx="94656" cy="307200"/>
            </a:xfrm>
            <a:custGeom>
              <a:avLst/>
              <a:gdLst/>
              <a:ahLst/>
              <a:cxnLst/>
              <a:rect l="l" t="t" r="r" b="b"/>
              <a:pathLst>
                <a:path w="2958" h="9600" extrusionOk="0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316608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086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593408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457696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87024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34496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5147072" y="4157632"/>
              <a:ext cx="94656" cy="985856"/>
            </a:xfrm>
            <a:custGeom>
              <a:avLst/>
              <a:gdLst/>
              <a:ahLst/>
              <a:cxnLst/>
              <a:rect l="l" t="t" r="r" b="b"/>
              <a:pathLst>
                <a:path w="2958" h="30808" extrusionOk="0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011328" y="4229088"/>
              <a:ext cx="94688" cy="914400"/>
            </a:xfrm>
            <a:custGeom>
              <a:avLst/>
              <a:gdLst/>
              <a:ahLst/>
              <a:cxnLst/>
              <a:rect l="l" t="t" r="r" b="b"/>
              <a:pathLst>
                <a:path w="2959" h="28575" extrusionOk="0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425664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5289920" y="4277280"/>
              <a:ext cx="94688" cy="866208"/>
            </a:xfrm>
            <a:custGeom>
              <a:avLst/>
              <a:gdLst/>
              <a:ahLst/>
              <a:cxnLst/>
              <a:rect l="l" t="t" r="r" b="b"/>
              <a:pathLst>
                <a:path w="2959" h="27069" extrusionOk="0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57024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566752" y="4416608"/>
              <a:ext cx="94688" cy="726880"/>
            </a:xfrm>
            <a:custGeom>
              <a:avLst/>
              <a:gdLst/>
              <a:ahLst/>
              <a:cxnLst/>
              <a:rect l="l" t="t" r="r" b="b"/>
              <a:pathLst>
                <a:path w="2959" h="22715" extrusionOk="0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597929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5843584" y="4813088"/>
              <a:ext cx="94688" cy="330400"/>
            </a:xfrm>
            <a:custGeom>
              <a:avLst/>
              <a:gdLst/>
              <a:ahLst/>
              <a:cxnLst/>
              <a:rect l="l" t="t" r="r" b="b"/>
              <a:pathLst>
                <a:path w="2959" h="10325" extrusionOk="0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256128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120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534720" y="4505888"/>
              <a:ext cx="92896" cy="637600"/>
            </a:xfrm>
            <a:custGeom>
              <a:avLst/>
              <a:gdLst/>
              <a:ahLst/>
              <a:cxnLst/>
              <a:rect l="l" t="t" r="r" b="b"/>
              <a:pathLst>
                <a:path w="2903" h="19925" extrusionOk="0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399008" y="4739840"/>
              <a:ext cx="92896" cy="403648"/>
            </a:xfrm>
            <a:custGeom>
              <a:avLst/>
              <a:gdLst/>
              <a:ahLst/>
              <a:cxnLst/>
              <a:rect l="l" t="t" r="r" b="b"/>
              <a:pathLst>
                <a:path w="2903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811552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675808" y="4614848"/>
              <a:ext cx="94688" cy="528640"/>
            </a:xfrm>
            <a:custGeom>
              <a:avLst/>
              <a:gdLst/>
              <a:ahLst/>
              <a:cxnLst/>
              <a:rect l="l" t="t" r="r" b="b"/>
              <a:pathLst>
                <a:path w="2959" h="16520" extrusionOk="0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7088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952640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73651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229472" y="4825568"/>
              <a:ext cx="94688" cy="317920"/>
            </a:xfrm>
            <a:custGeom>
              <a:avLst/>
              <a:gdLst/>
              <a:ahLst/>
              <a:cxnLst/>
              <a:rect l="l" t="t" r="r" b="b"/>
              <a:pathLst>
                <a:path w="2959" h="9935" extrusionOk="0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7643808" y="4632704"/>
              <a:ext cx="92896" cy="510784"/>
            </a:xfrm>
            <a:custGeom>
              <a:avLst/>
              <a:gdLst/>
              <a:ahLst/>
              <a:cxnLst/>
              <a:rect l="l" t="t" r="r" b="b"/>
              <a:pathLst>
                <a:path w="2903" h="15962" extrusionOk="0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7506272" y="4963104"/>
              <a:ext cx="94688" cy="180384"/>
            </a:xfrm>
            <a:custGeom>
              <a:avLst/>
              <a:gdLst/>
              <a:ahLst/>
              <a:cxnLst/>
              <a:rect l="l" t="t" r="r" b="b"/>
              <a:pathLst>
                <a:path w="2959" h="5637" extrusionOk="0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7920608" y="4909504"/>
              <a:ext cx="94688" cy="233984"/>
            </a:xfrm>
            <a:custGeom>
              <a:avLst/>
              <a:gdLst/>
              <a:ahLst/>
              <a:cxnLst/>
              <a:rect l="l" t="t" r="r" b="b"/>
              <a:pathLst>
                <a:path w="2959" h="7312" extrusionOk="0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77848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1974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80616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8474272" y="4721984"/>
              <a:ext cx="94656" cy="421504"/>
            </a:xfrm>
            <a:custGeom>
              <a:avLst/>
              <a:gdLst/>
              <a:ahLst/>
              <a:cxnLst/>
              <a:rect l="l" t="t" r="r" b="b"/>
              <a:pathLst>
                <a:path w="2958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338528" y="4488032"/>
              <a:ext cx="94688" cy="655456"/>
            </a:xfrm>
            <a:custGeom>
              <a:avLst/>
              <a:gdLst/>
              <a:ahLst/>
              <a:cxnLst/>
              <a:rect l="l" t="t" r="r" b="b"/>
              <a:pathLst>
                <a:path w="2959" h="20483" extrusionOk="0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8751072" y="4409440"/>
              <a:ext cx="94688" cy="734048"/>
            </a:xfrm>
            <a:custGeom>
              <a:avLst/>
              <a:gdLst/>
              <a:ahLst/>
              <a:cxnLst/>
              <a:rect l="l" t="t" r="r" b="b"/>
              <a:pathLst>
                <a:path w="2959" h="22939" extrusionOk="0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8615360" y="4295168"/>
              <a:ext cx="94688" cy="848320"/>
            </a:xfrm>
            <a:custGeom>
              <a:avLst/>
              <a:gdLst/>
              <a:ahLst/>
              <a:cxnLst/>
              <a:rect l="l" t="t" r="r" b="b"/>
              <a:pathLst>
                <a:path w="2959" h="26510" extrusionOk="0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9029696" y="4409440"/>
              <a:ext cx="92896" cy="734048"/>
            </a:xfrm>
            <a:custGeom>
              <a:avLst/>
              <a:gdLst/>
              <a:ahLst/>
              <a:cxnLst/>
              <a:rect l="l" t="t" r="r" b="b"/>
              <a:pathLst>
                <a:path w="2903" h="22939" extrusionOk="0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8893952" y="4180864"/>
              <a:ext cx="92896" cy="962624"/>
            </a:xfrm>
            <a:custGeom>
              <a:avLst/>
              <a:gdLst/>
              <a:ahLst/>
              <a:cxnLst/>
              <a:rect l="l" t="t" r="r" b="b"/>
              <a:pathLst>
                <a:path w="2903" h="30082" extrusionOk="0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</p:grpSp>
      <p:sp>
        <p:nvSpPr>
          <p:cNvPr id="327" name="Google Shape;327;p5"/>
          <p:cNvSpPr/>
          <p:nvPr/>
        </p:nvSpPr>
        <p:spPr>
          <a:xfrm>
            <a:off x="0" y="6362667"/>
            <a:ext cx="16254413" cy="2298766"/>
          </a:xfrm>
          <a:custGeom>
            <a:avLst/>
            <a:gdLst/>
            <a:ahLst/>
            <a:cxnLst/>
            <a:rect l="l" t="t" r="r" b="b"/>
            <a:pathLst>
              <a:path w="285750" h="40408" extrusionOk="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328" name="Google Shape;328;p5"/>
          <p:cNvSpPr txBox="1">
            <a:spLocks noGrp="1"/>
          </p:cNvSpPr>
          <p:nvPr>
            <p:ph type="title"/>
          </p:nvPr>
        </p:nvSpPr>
        <p:spPr>
          <a:xfrm>
            <a:off x="1314849" y="713333"/>
            <a:ext cx="13662666" cy="15242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9" name="Google Shape;329;p5"/>
          <p:cNvSpPr txBox="1">
            <a:spLocks noGrp="1"/>
          </p:cNvSpPr>
          <p:nvPr>
            <p:ph type="body" idx="1"/>
          </p:nvPr>
        </p:nvSpPr>
        <p:spPr>
          <a:xfrm>
            <a:off x="1314858" y="2048939"/>
            <a:ext cx="13662666" cy="5508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812719" lvl="0" indent="-677266">
              <a:spcBef>
                <a:spcPts val="1067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marL="1625437" lvl="1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marL="2438156" lvl="2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marL="3250875" lvl="3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marL="4063594" lvl="4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marL="4876312" lvl="5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marL="5689031" lvl="6" indent="-677266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marL="6501750" lvl="7" indent="-677266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marL="7314468" lvl="8" indent="-677266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2336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"/>
          <p:cNvSpPr/>
          <p:nvPr/>
        </p:nvSpPr>
        <p:spPr>
          <a:xfrm>
            <a:off x="8861624" y="267"/>
            <a:ext cx="7392878" cy="91440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332" name="Google Shape;332;p6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33" name="Google Shape;333;p6"/>
          <p:cNvSpPr txBox="1">
            <a:spLocks noGrp="1"/>
          </p:cNvSpPr>
          <p:nvPr>
            <p:ph type="title"/>
          </p:nvPr>
        </p:nvSpPr>
        <p:spPr>
          <a:xfrm>
            <a:off x="804764" y="1103858"/>
            <a:ext cx="7084108" cy="1524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6"/>
          <p:cNvSpPr txBox="1">
            <a:spLocks noGrp="1"/>
          </p:cNvSpPr>
          <p:nvPr>
            <p:ph type="body" idx="1"/>
          </p:nvPr>
        </p:nvSpPr>
        <p:spPr>
          <a:xfrm>
            <a:off x="804770" y="2511427"/>
            <a:ext cx="7084108" cy="5508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812719" lvl="0" indent="-677266" rtl="0">
              <a:spcBef>
                <a:spcPts val="1067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marL="1625437" lvl="1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marL="2438156" lvl="2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marL="3250875" lvl="3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marL="4063594" lvl="4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marL="4876312" lvl="5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marL="5689031" lvl="6" indent="-67726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marL="6501750" lvl="7" indent="-677266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marL="7314468" lvl="8" indent="-677266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72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Mari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279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 algn="ctr"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3241" y="5803392"/>
            <a:ext cx="9067931" cy="1653192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66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39" indent="0" algn="ctr">
              <a:buNone/>
              <a:defRPr sz="2666"/>
            </a:lvl2pPr>
            <a:lvl3pPr marL="1219078" indent="0" algn="ctr">
              <a:buNone/>
              <a:defRPr sz="2400"/>
            </a:lvl3pPr>
            <a:lvl4pPr marL="1828617" indent="0" algn="ctr">
              <a:buNone/>
              <a:defRPr sz="2133"/>
            </a:lvl4pPr>
            <a:lvl5pPr marL="2438156" indent="0" algn="ctr">
              <a:buNone/>
              <a:defRPr sz="2133"/>
            </a:lvl5pPr>
            <a:lvl6pPr marL="3047695" indent="0" algn="ctr">
              <a:buNone/>
              <a:defRPr sz="2133"/>
            </a:lvl6pPr>
            <a:lvl7pPr marL="3657234" indent="0" algn="ctr">
              <a:buNone/>
              <a:defRPr sz="2133"/>
            </a:lvl7pPr>
            <a:lvl8pPr marL="4266773" indent="0" algn="ctr">
              <a:buNone/>
              <a:defRPr sz="2133"/>
            </a:lvl8pPr>
            <a:lvl9pPr marL="4876312" indent="0" algn="ctr">
              <a:buNone/>
              <a:defRPr sz="2133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7D3BF-46E6-24E2-4BA8-322151389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68FB9-971D-E44D-98B7-444847595554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CC4AE-6EF8-4B7C-32C1-771F0785F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4CACB-6839-1684-D740-72D13F90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B74FA-A141-B54E-BED3-4877422EEA04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119171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75C53-6FA7-8333-5AD3-40A0B956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3BA4-1275-DE46-95B9-DA943AB59C13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47341-1AD2-C856-064F-B9C1096E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27A34-0193-834C-5944-162FF2C36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32B1B-F58F-074B-A7E1-2017CB673460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837401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3241" y="5803287"/>
            <a:ext cx="9067931" cy="1686776"/>
          </a:xfrm>
        </p:spPr>
        <p:txBody>
          <a:bodyPr anchorCtr="1">
            <a:normAutofit/>
          </a:bodyPr>
          <a:lstStyle>
            <a:lvl1pPr marL="0" indent="0">
              <a:buNone/>
              <a:defRPr sz="2666">
                <a:solidFill>
                  <a:schemeClr val="tx1"/>
                </a:solidFill>
              </a:defRPr>
            </a:lvl1pPr>
            <a:lvl2pPr marL="60953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2pPr>
            <a:lvl3pPr marL="121907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61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15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23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31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F1E08-DF04-5F49-9EC7-4390E015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9278F-AE68-324D-BC9A-9AA1D864BE20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A5C3A-A540-57C8-8322-1F90FE3E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A82E1-DEBA-F28D-746B-2100E652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1ACF5-A12A-7B4A-B585-8C740ACB0562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093381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9011" y="3517392"/>
            <a:ext cx="5695139" cy="41359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0262" y="3517392"/>
            <a:ext cx="5693107" cy="41359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F99666-3BAC-3805-45E5-39B31C7E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CE960-C69B-7A45-AB4E-10399F506605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339895-B069-181C-7954-23EDFE45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B2AD65-3443-B7AF-76E4-01215D7A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87DCD-99E6-C449-BC2D-7D9026D64B03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807872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1042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11042" y="4191000"/>
            <a:ext cx="5693108" cy="34623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50263" y="4191000"/>
            <a:ext cx="5670758" cy="346236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450263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157852E-9DA6-FDD9-1A1F-016EE69067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D0102-D31B-DF47-8CED-A88F7753C7D9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1DD01-58C9-252A-6608-AD0B64C8A3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70836-ABCD-42EE-CD28-F53EA60995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9C6A0-10DB-584F-81AF-10BD36FED70E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917442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451A12D-C689-D257-B10C-AEA1D78E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251F4-153A-CB4C-86C4-700B62FD121B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2892A5-1821-8D17-4A77-19B84A37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9357ACC-9CAD-EE6A-346E-E367DA68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8107C-C2F1-9449-B7AB-DF61834FBC2D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398140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05CB4E0-E9B4-FA9F-67A1-706912978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A0FD5-3DEB-E84B-8751-993484D6D28A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7628624-8031-8E1E-D405-887B46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E270F7-1447-F22F-B337-35D0519E6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D598-8893-224A-A00D-1CE8A63BE7DA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465840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id="{4E122C2F-BF8A-FF8C-7906-7230EBF18D70}"/>
              </a:ext>
            </a:extLst>
          </p:cNvPr>
          <p:cNvSpPr/>
          <p:nvPr/>
        </p:nvSpPr>
        <p:spPr>
          <a:xfrm>
            <a:off x="8127206" y="0"/>
            <a:ext cx="8127207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791" y="2991771"/>
            <a:ext cx="5981624" cy="152199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/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0563" y="1072896"/>
            <a:ext cx="6420493" cy="6998208"/>
          </a:xfrm>
        </p:spPr>
        <p:txBody>
          <a:bodyPr>
            <a:normAutofit/>
          </a:bodyPr>
          <a:lstStyle>
            <a:lvl1pPr>
              <a:defRPr sz="2533">
                <a:solidFill>
                  <a:schemeClr val="tx1"/>
                </a:solidFill>
              </a:defRPr>
            </a:lvl1pPr>
            <a:lvl2pPr>
              <a:defRPr sz="2133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2133">
                <a:solidFill>
                  <a:schemeClr val="tx1"/>
                </a:solidFill>
              </a:defRPr>
            </a:lvl4pPr>
            <a:lvl5pPr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4"/>
            <a:ext cx="5059186" cy="2925381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C6E4D184-B668-C296-C1C8-18571A6B0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19477-2B11-F84B-9CCC-E056404FC67A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24EEAA8A-1AB7-FD76-C7E6-F11FB927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E5C8DF9A-D65D-A299-D6AF-32749F7F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13ED1-0775-B845-99E5-6AEBBEFA5B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698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925" y="2991771"/>
            <a:ext cx="5992746" cy="151285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>
            <a:noAutofit/>
          </a:bodyPr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206" y="0"/>
            <a:ext cx="8135335" cy="9144000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4266">
                <a:solidFill>
                  <a:schemeClr val="bg1">
                    <a:lumMod val="50000"/>
                  </a:schemeClr>
                </a:solidFill>
              </a:defRPr>
            </a:lvl1pPr>
            <a:lvl2pPr marL="609539" indent="0">
              <a:buNone/>
              <a:defRPr sz="3733"/>
            </a:lvl2pPr>
            <a:lvl3pPr marL="1219078" indent="0">
              <a:buNone/>
              <a:defRPr sz="3200"/>
            </a:lvl3pPr>
            <a:lvl4pPr marL="1828617" indent="0">
              <a:buNone/>
              <a:defRPr sz="2666"/>
            </a:lvl4pPr>
            <a:lvl5pPr marL="2438156" indent="0">
              <a:buNone/>
              <a:defRPr sz="2666"/>
            </a:lvl5pPr>
            <a:lvl6pPr marL="3047695" indent="0">
              <a:buNone/>
              <a:defRPr sz="2666"/>
            </a:lvl6pPr>
            <a:lvl7pPr marL="3657234" indent="0">
              <a:buNone/>
              <a:defRPr sz="2666"/>
            </a:lvl7pPr>
            <a:lvl8pPr marL="4266773" indent="0">
              <a:buNone/>
              <a:defRPr sz="2666"/>
            </a:lvl8pPr>
            <a:lvl9pPr marL="4876312" indent="0">
              <a:buNone/>
              <a:defRPr sz="2666"/>
            </a:lvl9pPr>
          </a:lstStyle>
          <a:p>
            <a:pPr lvl="0"/>
            <a:r>
              <a:rPr lang="sv-SE" noProof="0"/>
              <a:t>Klicka på ikonen för att lägga till en bild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5"/>
            <a:ext cx="5059186" cy="2925383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1F8F9A83-22C2-1C0D-00C2-892F2944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C8D09625-1141-4440-BF5D-1D32E068681D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7B285BE-DA4A-9BB3-7D3F-03054719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AAB7B463-28DA-0C4E-C133-CE7387B0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C9B3B-5C67-4747-956C-6C744A6CC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14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E352C-7180-F7CF-1E53-79E217ED0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ED9B-669F-6F47-8F5D-60D0956C8FBC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9417-9D67-F7DD-12F5-76CC9CEC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A27FA-487C-E128-1BFE-A9469EDB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8E4BA-6F2B-BE45-8DCD-15D3495BB4A4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091866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6356" y="1249680"/>
            <a:ext cx="1731308" cy="664464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4558" y="1249680"/>
            <a:ext cx="8263845" cy="664464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BAE06-5438-E29E-ABAF-E6F8BC501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72CE-38DD-2F46-8658-A77833E7B9C3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CC6DB-B074-278D-814C-676A5039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DF040-EFD7-774B-AD7C-55254DCC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9739-966F-D246-8543-20FCB1250DA0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229292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 algn="ctr"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3241" y="5803392"/>
            <a:ext cx="9067931" cy="1653192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66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39" indent="0" algn="ctr">
              <a:buNone/>
              <a:defRPr sz="2666"/>
            </a:lvl2pPr>
            <a:lvl3pPr marL="1219078" indent="0" algn="ctr">
              <a:buNone/>
              <a:defRPr sz="2400"/>
            </a:lvl3pPr>
            <a:lvl4pPr marL="1828617" indent="0" algn="ctr">
              <a:buNone/>
              <a:defRPr sz="2133"/>
            </a:lvl4pPr>
            <a:lvl5pPr marL="2438156" indent="0" algn="ctr">
              <a:buNone/>
              <a:defRPr sz="2133"/>
            </a:lvl5pPr>
            <a:lvl6pPr marL="3047695" indent="0" algn="ctr">
              <a:buNone/>
              <a:defRPr sz="2133"/>
            </a:lvl6pPr>
            <a:lvl7pPr marL="3657234" indent="0" algn="ctr">
              <a:buNone/>
              <a:defRPr sz="2133"/>
            </a:lvl7pPr>
            <a:lvl8pPr marL="4266773" indent="0" algn="ctr">
              <a:buNone/>
              <a:defRPr sz="2133"/>
            </a:lvl8pPr>
            <a:lvl9pPr marL="4876312" indent="0" algn="ctr">
              <a:buNone/>
              <a:defRPr sz="2133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86771-118B-E3AF-04E3-836251A1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7A269-C745-F84D-B1D9-8B9A5EE597F4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32395-3D2B-9DA8-EF4A-EB30D921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22EAC-2297-F99C-66B9-21EF4196B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8166E-2E8E-3445-8324-B5CEABF436F7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369228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A8F60-55EC-BA97-A880-452FC5A8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30DBE-3BEE-E54F-9EAE-64A974AFA2D9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AE16-3862-DA5E-19C9-D4A1942DC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DE204-1DE9-1905-E329-5635D0A6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AB93-D33D-3D45-AACB-0C9E5840757D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3294390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3241" y="5803287"/>
            <a:ext cx="9067931" cy="1686776"/>
          </a:xfrm>
        </p:spPr>
        <p:txBody>
          <a:bodyPr anchorCtr="1">
            <a:normAutofit/>
          </a:bodyPr>
          <a:lstStyle>
            <a:lvl1pPr marL="0" indent="0">
              <a:buNone/>
              <a:defRPr sz="2666">
                <a:solidFill>
                  <a:schemeClr val="tx1"/>
                </a:solidFill>
              </a:defRPr>
            </a:lvl1pPr>
            <a:lvl2pPr marL="60953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2pPr>
            <a:lvl3pPr marL="121907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61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15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23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31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1CAB9-1329-0C92-9EAD-FF32AAED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10811-4760-4849-978D-9205C0FB6968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95326-D666-6241-AC51-BC586C6A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2860-42D2-F2C5-2075-D1E01C4D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7E05C-843C-894B-B181-A039CFFF64B8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885398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9011" y="3517392"/>
            <a:ext cx="5695139" cy="413597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0262" y="3517392"/>
            <a:ext cx="5693107" cy="413597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D1DF6F-881F-9042-9EB5-84CF49469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E12EB-6462-CE41-A9B1-1A56EF88B8CD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39481E-276D-B8F7-D7C9-5D31D31C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9569A4-3A59-E853-4EA7-1E7E5BD6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96F69-47E1-484A-84E3-EC5FA33D55BC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436697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1042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11042" y="4191000"/>
            <a:ext cx="5693108" cy="346236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50263" y="4191000"/>
            <a:ext cx="5670758" cy="346236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450263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705769-73DF-36CB-19B0-B4FD415735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9D768-06CE-C24B-9EB5-DAC410AC9D36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3ACFE-EC4D-5F9F-D403-D136BD84D0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1AD291-9243-C2E1-FA5E-BE44B443F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35E1D-5BF4-B64B-B167-19251E862FE7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9061659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086648E-9E8E-2932-02B1-4FCCCB3D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7EE40-84F2-8A4D-8232-8DE39ABC194A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246F833-690F-F25A-1C01-0618AF58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DDE6BDA-01FA-5305-004A-3126D694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FF8FD-8C6F-6244-AA54-DEB6B0D65407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5452370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4BE8DB4-8C13-49BA-5E73-8B34EB42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3850-EEFB-294A-9904-5B8DC589DF60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641BEA4-E8B0-BCED-18FE-DDDAFAB79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78CC1E1-061B-1526-CF9F-3C1BF1832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635BC-FE3B-C044-B296-D5E6C1846225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5760089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id="{8A70105C-597C-A8BD-EAAA-408F6ADE919D}"/>
              </a:ext>
            </a:extLst>
          </p:cNvPr>
          <p:cNvSpPr/>
          <p:nvPr/>
        </p:nvSpPr>
        <p:spPr>
          <a:xfrm>
            <a:off x="8127206" y="0"/>
            <a:ext cx="8127207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791" y="2991771"/>
            <a:ext cx="5981624" cy="152199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/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0563" y="1072896"/>
            <a:ext cx="6420493" cy="6998208"/>
          </a:xfrm>
        </p:spPr>
        <p:txBody>
          <a:bodyPr>
            <a:normAutofit/>
          </a:bodyPr>
          <a:lstStyle>
            <a:lvl1pPr>
              <a:defRPr sz="2533">
                <a:solidFill>
                  <a:schemeClr val="tx1"/>
                </a:solidFill>
              </a:defRPr>
            </a:lvl1pPr>
            <a:lvl2pPr>
              <a:defRPr sz="2133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2133">
                <a:solidFill>
                  <a:schemeClr val="tx1"/>
                </a:solidFill>
              </a:defRPr>
            </a:lvl4pPr>
            <a:lvl5pPr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4"/>
            <a:ext cx="5059186" cy="2925381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C9B1BE24-8869-34B3-107D-76C659D6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9AFB3-1558-BE4E-8234-081909ADA554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901C924D-43F4-E235-FD48-BA98D0F77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19C570B9-AB2E-B2CE-4547-8D3B0FC7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C2F0B-AAE5-FA4A-9A83-19C393DA1A1F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5087930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925" y="2991771"/>
            <a:ext cx="5992746" cy="151285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>
            <a:noAutofit/>
          </a:bodyPr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206" y="0"/>
            <a:ext cx="8135335" cy="9144000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4266">
                <a:solidFill>
                  <a:schemeClr val="bg1">
                    <a:lumMod val="50000"/>
                  </a:schemeClr>
                </a:solidFill>
              </a:defRPr>
            </a:lvl1pPr>
            <a:lvl2pPr marL="609539" indent="0">
              <a:buNone/>
              <a:defRPr sz="3733"/>
            </a:lvl2pPr>
            <a:lvl3pPr marL="1219078" indent="0">
              <a:buNone/>
              <a:defRPr sz="3200"/>
            </a:lvl3pPr>
            <a:lvl4pPr marL="1828617" indent="0">
              <a:buNone/>
              <a:defRPr sz="2666"/>
            </a:lvl4pPr>
            <a:lvl5pPr marL="2438156" indent="0">
              <a:buNone/>
              <a:defRPr sz="2666"/>
            </a:lvl5pPr>
            <a:lvl6pPr marL="3047695" indent="0">
              <a:buNone/>
              <a:defRPr sz="2666"/>
            </a:lvl6pPr>
            <a:lvl7pPr marL="3657234" indent="0">
              <a:buNone/>
              <a:defRPr sz="2666"/>
            </a:lvl7pPr>
            <a:lvl8pPr marL="4266773" indent="0">
              <a:buNone/>
              <a:defRPr sz="2666"/>
            </a:lvl8pPr>
            <a:lvl9pPr marL="4876312" indent="0">
              <a:buNone/>
              <a:defRPr sz="2666"/>
            </a:lvl9pPr>
          </a:lstStyle>
          <a:p>
            <a:pPr lvl="0"/>
            <a:r>
              <a:rPr lang="sv-SE" noProof="0"/>
              <a:t>Klicka på ikonen för att lägga till en bild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5"/>
            <a:ext cx="5059186" cy="2925383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200D9150-440F-8E85-AC41-1ED8E7DC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E8950384-49F3-1B43-9D68-42E99C0B0402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814FC3A8-2D3E-AA5B-6E92-BB39008D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C4DA73CB-5597-E1A2-51A4-C0E5C695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B80BB-E53D-4844-BE41-B77C18949C6F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5543246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1E190-F592-9BE1-F8F9-8A78D89B9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65FEA-E518-F749-8400-59D176A7544F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C6F03-549B-A35C-6609-EF1CC8AE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4EBA-3915-5974-0048-14C382C9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B80FC-82E3-EF41-BDD1-AAB45EAD93E2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589595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6356" y="1249680"/>
            <a:ext cx="1731308" cy="664464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4558" y="1249680"/>
            <a:ext cx="8263845" cy="664464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44C4E-7A9A-0740-67DC-121E10BDA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7FBB2-B3EB-6B47-8E97-B482298EDE20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F16C6-06A7-5F73-6923-8EDF8451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EC6CC-9590-F1A0-74AA-A7AB1044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051F5-9634-3B42-AAF8-54129B518CCC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2916908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 algn="ctr"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3241" y="5803392"/>
            <a:ext cx="9067931" cy="1653192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66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39" indent="0" algn="ctr">
              <a:buNone/>
              <a:defRPr sz="2666"/>
            </a:lvl2pPr>
            <a:lvl3pPr marL="1219078" indent="0" algn="ctr">
              <a:buNone/>
              <a:defRPr sz="2400"/>
            </a:lvl3pPr>
            <a:lvl4pPr marL="1828617" indent="0" algn="ctr">
              <a:buNone/>
              <a:defRPr sz="2133"/>
            </a:lvl4pPr>
            <a:lvl5pPr marL="2438156" indent="0" algn="ctr">
              <a:buNone/>
              <a:defRPr sz="2133"/>
            </a:lvl5pPr>
            <a:lvl6pPr marL="3047695" indent="0" algn="ctr">
              <a:buNone/>
              <a:defRPr sz="2133"/>
            </a:lvl6pPr>
            <a:lvl7pPr marL="3657234" indent="0" algn="ctr">
              <a:buNone/>
              <a:defRPr sz="2133"/>
            </a:lvl7pPr>
            <a:lvl8pPr marL="4266773" indent="0" algn="ctr">
              <a:buNone/>
              <a:defRPr sz="2133"/>
            </a:lvl8pPr>
            <a:lvl9pPr marL="4876312" indent="0" algn="ctr">
              <a:buNone/>
              <a:defRPr sz="2133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7218A-4A9F-76C2-83D3-FF03B3EC1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E77AE-1F15-C147-94C5-F08ED874FFF8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A75B6-4BBE-8E0F-408C-774EF91F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E7EF7-8697-A6EE-6701-75965897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14716-8483-4644-9700-B643D8F03D8E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1720093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F3688-41A2-ACCA-4F09-D465D9B0E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5C375-F433-3540-A2BC-0EA578523741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50C6E-02FF-CC86-6386-DE09FDD6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5405C-F197-12B4-172C-908AB1BA9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9EE9D-C924-CF49-BD6F-D543E1801E66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57376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392" y="3182325"/>
            <a:ext cx="1198763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Ctr="1"/>
          <a:lstStyle>
            <a:lvl1pPr>
              <a:defRPr sz="5066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3241" y="5803287"/>
            <a:ext cx="9067931" cy="1686776"/>
          </a:xfrm>
        </p:spPr>
        <p:txBody>
          <a:bodyPr anchorCtr="1">
            <a:normAutofit/>
          </a:bodyPr>
          <a:lstStyle>
            <a:lvl1pPr marL="0" indent="0">
              <a:buNone/>
              <a:defRPr sz="2666">
                <a:solidFill>
                  <a:schemeClr val="tx1"/>
                </a:solidFill>
              </a:defRPr>
            </a:lvl1pPr>
            <a:lvl2pPr marL="60953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2pPr>
            <a:lvl3pPr marL="121907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61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15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23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677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31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EC7E2-5948-63F7-5E7A-74CFC2BC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781F-A341-9547-98DC-74BA70C81B06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1C5E1-C5A9-42D1-9325-9D3325EE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BD7FD-7DD6-8634-5A66-36F218AE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F694A-C312-894A-AD44-6737B60CE8C5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5045213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9011" y="3517392"/>
            <a:ext cx="5695139" cy="413597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0262" y="3517392"/>
            <a:ext cx="5693107" cy="413597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2A5DBD-4899-D31F-6AC8-037B2C0DD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AD50-037A-7F4C-ACE7-BE9166321D27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3D3B43-C89C-F1AA-851A-6CFEFC71D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5A51FD-6DCF-7AD1-A0CB-610C0E78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92E31-018D-DA46-83D4-971F377A2BFF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572343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1042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11042" y="4191000"/>
            <a:ext cx="5693108" cy="346236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50263" y="4191000"/>
            <a:ext cx="5670758" cy="346236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450263" y="3084578"/>
            <a:ext cx="569310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2533" b="0" cap="all" spc="133" baseline="0">
                <a:solidFill>
                  <a:schemeClr val="tx2"/>
                </a:solidFill>
              </a:defRPr>
            </a:lvl1pPr>
            <a:lvl2pPr marL="609539" indent="0">
              <a:buNone/>
              <a:defRPr sz="2533" b="1"/>
            </a:lvl2pPr>
            <a:lvl3pPr marL="1219078" indent="0">
              <a:buNone/>
              <a:defRPr sz="2400" b="1"/>
            </a:lvl3pPr>
            <a:lvl4pPr marL="1828617" indent="0">
              <a:buNone/>
              <a:defRPr sz="2133" b="1"/>
            </a:lvl4pPr>
            <a:lvl5pPr marL="2438156" indent="0">
              <a:buNone/>
              <a:defRPr sz="2133" b="1"/>
            </a:lvl5pPr>
            <a:lvl6pPr marL="3047695" indent="0">
              <a:buNone/>
              <a:defRPr sz="2133" b="1"/>
            </a:lvl6pPr>
            <a:lvl7pPr marL="3657234" indent="0">
              <a:buNone/>
              <a:defRPr sz="2133" b="1"/>
            </a:lvl7pPr>
            <a:lvl8pPr marL="4266773" indent="0">
              <a:buNone/>
              <a:defRPr sz="2133" b="1"/>
            </a:lvl8pPr>
            <a:lvl9pPr marL="4876312" indent="0">
              <a:buNone/>
              <a:defRPr sz="2133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F256C3E-E9C0-E3B1-4EF8-869D9268E8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7DD7C-987F-144F-92C7-4B6E54505EC6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ABAE3-CBDE-BFD2-A40F-46BE5C0161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775882-E731-582E-4D6A-F94D229F5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65F01-5506-B640-B8D7-B0137ECE3064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5071776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0ECB6E-D008-28A6-F012-61E49C701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DB23A-C73D-1243-A5DD-DAA718CC5F99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B195739-CAE1-F6D2-6FC9-5F72EEE92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96B6E6-E250-75CE-B7E2-2EFD2B17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39A05-87CB-C54E-B01B-80A50F0F6B9D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616882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E141391-5F6F-3055-42A9-E1326B4F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E2073-3A7B-634D-BEC4-93B2DB857102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A26E1F6-ECD8-4A51-59EF-3E0BACE3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C5A3550-3408-D5CA-913C-CB92968E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A84A9-BA6C-094F-9376-93FC8714D106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1178287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id="{E41680F2-F59B-4E23-092A-D926E09CCD1A}"/>
              </a:ext>
            </a:extLst>
          </p:cNvPr>
          <p:cNvSpPr/>
          <p:nvPr/>
        </p:nvSpPr>
        <p:spPr>
          <a:xfrm>
            <a:off x="8127206" y="0"/>
            <a:ext cx="8127207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791" y="2991771"/>
            <a:ext cx="5981624" cy="152199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/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0563" y="1072896"/>
            <a:ext cx="6420493" cy="6998208"/>
          </a:xfrm>
        </p:spPr>
        <p:txBody>
          <a:bodyPr>
            <a:normAutofit/>
          </a:bodyPr>
          <a:lstStyle>
            <a:lvl1pPr>
              <a:defRPr sz="2533">
                <a:solidFill>
                  <a:schemeClr val="tx1"/>
                </a:solidFill>
              </a:defRPr>
            </a:lvl1pPr>
            <a:lvl2pPr>
              <a:defRPr sz="2133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2133">
                <a:solidFill>
                  <a:schemeClr val="tx1"/>
                </a:solidFill>
              </a:defRPr>
            </a:lvl4pPr>
            <a:lvl5pPr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4"/>
            <a:ext cx="5059186" cy="2925381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453C70C8-35C1-1C06-2A86-57F4293D5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6F945-1F43-C343-8B72-C050186DE36C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FCF55CEB-CD1D-0BD2-99DB-32E02A45B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D0FD290E-167F-D5A0-FFF4-12AA548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37B1A-54B9-624E-A59F-2B1C849ED315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748449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925" y="2991771"/>
            <a:ext cx="5992746" cy="151285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Ctr="1">
            <a:noAutofit/>
          </a:bodyPr>
          <a:lstStyle>
            <a:lvl1pPr>
              <a:defRPr sz="2933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206" y="0"/>
            <a:ext cx="8135335" cy="9144000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4266">
                <a:solidFill>
                  <a:schemeClr val="bg1">
                    <a:lumMod val="50000"/>
                  </a:schemeClr>
                </a:solidFill>
              </a:defRPr>
            </a:lvl1pPr>
            <a:lvl2pPr marL="609539" indent="0">
              <a:buNone/>
              <a:defRPr sz="3733"/>
            </a:lvl2pPr>
            <a:lvl3pPr marL="1219078" indent="0">
              <a:buNone/>
              <a:defRPr sz="3200"/>
            </a:lvl3pPr>
            <a:lvl4pPr marL="1828617" indent="0">
              <a:buNone/>
              <a:defRPr sz="2666"/>
            </a:lvl4pPr>
            <a:lvl5pPr marL="2438156" indent="0">
              <a:buNone/>
              <a:defRPr sz="2666"/>
            </a:lvl5pPr>
            <a:lvl6pPr marL="3047695" indent="0">
              <a:buNone/>
              <a:defRPr sz="2666"/>
            </a:lvl6pPr>
            <a:lvl7pPr marL="3657234" indent="0">
              <a:buNone/>
              <a:defRPr sz="2666"/>
            </a:lvl7pPr>
            <a:lvl8pPr marL="4266773" indent="0">
              <a:buNone/>
              <a:defRPr sz="2666"/>
            </a:lvl8pPr>
            <a:lvl9pPr marL="4876312" indent="0">
              <a:buNone/>
              <a:defRPr sz="2666"/>
            </a:lvl9pPr>
          </a:lstStyle>
          <a:p>
            <a:pPr lvl="0"/>
            <a:r>
              <a:rPr lang="sv-SE" noProof="0"/>
              <a:t>Klicka på ikonen för att lägga till en bild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279" y="4733225"/>
            <a:ext cx="5059186" cy="2925383"/>
          </a:xfrm>
        </p:spPr>
        <p:txBody>
          <a:bodyPr anchorCtr="1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609539" indent="0">
              <a:buNone/>
              <a:defRPr sz="1866"/>
            </a:lvl2pPr>
            <a:lvl3pPr marL="1219078" indent="0">
              <a:buNone/>
              <a:defRPr sz="1600"/>
            </a:lvl3pPr>
            <a:lvl4pPr marL="1828617" indent="0">
              <a:buNone/>
              <a:defRPr sz="1333"/>
            </a:lvl4pPr>
            <a:lvl5pPr marL="2438156" indent="0">
              <a:buNone/>
              <a:defRPr sz="1333"/>
            </a:lvl5pPr>
            <a:lvl6pPr marL="3047695" indent="0">
              <a:buNone/>
              <a:defRPr sz="1333"/>
            </a:lvl6pPr>
            <a:lvl7pPr marL="3657234" indent="0">
              <a:buNone/>
              <a:defRPr sz="1333"/>
            </a:lvl7pPr>
            <a:lvl8pPr marL="4266773" indent="0">
              <a:buNone/>
              <a:defRPr sz="1333"/>
            </a:lvl8pPr>
            <a:lvl9pPr marL="4876312" indent="0">
              <a:buNone/>
              <a:defRPr sz="133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A2FC6687-DA4D-5C30-3543-1D9E1515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7C4FFDB8-7358-FA43-934D-E42BA3F097A4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8853E125-D7EA-DEF8-8965-EA410687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046" y="8314267"/>
            <a:ext cx="6831933" cy="427567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10169461-F60F-5EA1-25CF-F6058EDB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8DBD9-E5AB-D048-8848-BC65AB2B6F8D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7267894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70A15-C530-F23C-591C-3C64F731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4543F-DE7C-B045-A646-0A243EFB4D3C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8E66D-8B71-E656-A3DC-165B261C5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0D1E9-C41F-3E31-F819-202212DF1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278B0-9D88-7746-8726-042163097645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3333757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6356" y="1249680"/>
            <a:ext cx="1731308" cy="664464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4558" y="1249680"/>
            <a:ext cx="8263845" cy="664464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C446E-AFFB-CE0E-E25F-2DE8BBCA1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D2F2-C5A0-AD40-868F-6F3553AD845A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21DEB-1E68-7CD3-552F-30685A1B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2CE0D-DBAE-DDE4-B13A-DCD80D57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8A7B9-2436-E547-A771-7E1056837836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822138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"/>
          <p:cNvSpPr/>
          <p:nvPr/>
        </p:nvSpPr>
        <p:spPr>
          <a:xfrm>
            <a:off x="-44" y="0"/>
            <a:ext cx="16254413" cy="1935467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225" name="Google Shape;225;p5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226" name="Google Shape;226;p5"/>
          <p:cNvGrpSpPr/>
          <p:nvPr/>
        </p:nvGrpSpPr>
        <p:grpSpPr>
          <a:xfrm>
            <a:off x="50751" y="6845449"/>
            <a:ext cx="16165618" cy="2298852"/>
            <a:chOff x="28544" y="3514688"/>
            <a:chExt cx="9094048" cy="1628800"/>
          </a:xfrm>
        </p:grpSpPr>
        <p:sp>
          <p:nvSpPr>
            <p:cNvPr id="227" name="Google Shape;227;p5"/>
            <p:cNvSpPr/>
            <p:nvPr/>
          </p:nvSpPr>
          <p:spPr>
            <a:xfrm>
              <a:off x="300032" y="4491616"/>
              <a:ext cx="228608" cy="651872"/>
            </a:xfrm>
            <a:custGeom>
              <a:avLst/>
              <a:gdLst/>
              <a:ahLst/>
              <a:cxnLst/>
              <a:rect l="l" t="t" r="r" b="b"/>
              <a:pathLst>
                <a:path w="7144" h="20371" extrusionOk="0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28544" y="4220160"/>
              <a:ext cx="228640" cy="923328"/>
            </a:xfrm>
            <a:custGeom>
              <a:avLst/>
              <a:gdLst/>
              <a:ahLst/>
              <a:cxnLst/>
              <a:rect l="l" t="t" r="r" b="b"/>
              <a:pathLst>
                <a:path w="7145" h="28854" extrusionOk="0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576832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853664" y="4120128"/>
              <a:ext cx="230400" cy="1023360"/>
            </a:xfrm>
            <a:custGeom>
              <a:avLst/>
              <a:gdLst/>
              <a:ahLst/>
              <a:cxnLst/>
              <a:rect l="l" t="t" r="r" b="b"/>
              <a:pathLst>
                <a:path w="7200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30496" y="4627328"/>
              <a:ext cx="230400" cy="516160"/>
            </a:xfrm>
            <a:custGeom>
              <a:avLst/>
              <a:gdLst/>
              <a:ahLst/>
              <a:cxnLst/>
              <a:rect l="l" t="t" r="r" b="b"/>
              <a:pathLst>
                <a:path w="7200" h="16130" extrusionOk="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409088" y="3821888"/>
              <a:ext cx="228640" cy="1321600"/>
            </a:xfrm>
            <a:custGeom>
              <a:avLst/>
              <a:gdLst/>
              <a:ahLst/>
              <a:cxnLst/>
              <a:rect l="l" t="t" r="r" b="b"/>
              <a:pathLst>
                <a:path w="7145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685920" y="4175488"/>
              <a:ext cx="230400" cy="968000"/>
            </a:xfrm>
            <a:custGeom>
              <a:avLst/>
              <a:gdLst/>
              <a:ahLst/>
              <a:cxnLst/>
              <a:rect l="l" t="t" r="r" b="b"/>
              <a:pathLst>
                <a:path w="7200" h="30250" extrusionOk="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96272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2239552" y="4355872"/>
              <a:ext cx="230400" cy="787616"/>
            </a:xfrm>
            <a:custGeom>
              <a:avLst/>
              <a:gdLst/>
              <a:ahLst/>
              <a:cxnLst/>
              <a:rect l="l" t="t" r="r" b="b"/>
              <a:pathLst>
                <a:path w="7200" h="24613" extrusionOk="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25163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794976" y="4175488"/>
              <a:ext cx="228640" cy="968000"/>
            </a:xfrm>
            <a:custGeom>
              <a:avLst/>
              <a:gdLst/>
              <a:ahLst/>
              <a:cxnLst/>
              <a:rect l="l" t="t" r="r" b="b"/>
              <a:pathLst>
                <a:path w="7145" h="30250" extrusionOk="0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071808" y="3659360"/>
              <a:ext cx="230400" cy="1484128"/>
            </a:xfrm>
            <a:custGeom>
              <a:avLst/>
              <a:gdLst/>
              <a:ahLst/>
              <a:cxnLst/>
              <a:rect l="l" t="t" r="r" b="b"/>
              <a:pathLst>
                <a:path w="7200" h="46379" extrusionOk="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348608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625440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904032" y="4491616"/>
              <a:ext cx="228640" cy="651872"/>
            </a:xfrm>
            <a:custGeom>
              <a:avLst/>
              <a:gdLst/>
              <a:ahLst/>
              <a:cxnLst/>
              <a:rect l="l" t="t" r="r" b="b"/>
              <a:pathLst>
                <a:path w="7145" h="20371" extrusionOk="0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180864" y="4284448"/>
              <a:ext cx="230432" cy="859040"/>
            </a:xfrm>
            <a:custGeom>
              <a:avLst/>
              <a:gdLst/>
              <a:ahLst/>
              <a:cxnLst/>
              <a:rect l="l" t="t" r="r" b="b"/>
              <a:pathLst>
                <a:path w="7201" h="26845" extrusionOk="0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457696" y="4004032"/>
              <a:ext cx="230400" cy="1139456"/>
            </a:xfrm>
            <a:custGeom>
              <a:avLst/>
              <a:gdLst/>
              <a:ahLst/>
              <a:cxnLst/>
              <a:rect l="l" t="t" r="r" b="b"/>
              <a:pathLst>
                <a:path w="7200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734496" y="3821888"/>
              <a:ext cx="230432" cy="1321600"/>
            </a:xfrm>
            <a:custGeom>
              <a:avLst/>
              <a:gdLst/>
              <a:ahLst/>
              <a:cxnLst/>
              <a:rect l="l" t="t" r="r" b="b"/>
              <a:pathLst>
                <a:path w="7201" h="41300" extrusionOk="0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0113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289920" y="3939744"/>
              <a:ext cx="228640" cy="1203744"/>
            </a:xfrm>
            <a:custGeom>
              <a:avLst/>
              <a:gdLst/>
              <a:ahLst/>
              <a:cxnLst/>
              <a:rect l="l" t="t" r="r" b="b"/>
              <a:pathLst>
                <a:path w="7145" h="37617" extrusionOk="0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566752" y="3704000"/>
              <a:ext cx="230432" cy="1439488"/>
            </a:xfrm>
            <a:custGeom>
              <a:avLst/>
              <a:gdLst/>
              <a:ahLst/>
              <a:cxnLst/>
              <a:rect l="l" t="t" r="r" b="b"/>
              <a:pathLst>
                <a:path w="7201" h="44984" extrusionOk="0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5843584" y="3821888"/>
              <a:ext cx="230400" cy="1321600"/>
            </a:xfrm>
            <a:custGeom>
              <a:avLst/>
              <a:gdLst/>
              <a:ahLst/>
              <a:cxnLst/>
              <a:rect l="l" t="t" r="r" b="b"/>
              <a:pathLst>
                <a:path w="7200" h="41300" extrusionOk="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120384" y="4329088"/>
              <a:ext cx="230432" cy="814400"/>
            </a:xfrm>
            <a:custGeom>
              <a:avLst/>
              <a:gdLst/>
              <a:ahLst/>
              <a:cxnLst/>
              <a:rect l="l" t="t" r="r" b="b"/>
              <a:pathLst>
                <a:path w="7201" h="25450" extrusionOk="0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6399008" y="4120128"/>
              <a:ext cx="228608" cy="1023360"/>
            </a:xfrm>
            <a:custGeom>
              <a:avLst/>
              <a:gdLst/>
              <a:ahLst/>
              <a:cxnLst/>
              <a:rect l="l" t="t" r="r" b="b"/>
              <a:pathLst>
                <a:path w="7144" h="31980" extrusionOk="0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675808" y="4538048"/>
              <a:ext cx="230432" cy="605440"/>
            </a:xfrm>
            <a:custGeom>
              <a:avLst/>
              <a:gdLst/>
              <a:ahLst/>
              <a:cxnLst/>
              <a:rect l="l" t="t" r="r" b="b"/>
              <a:pathLst>
                <a:path w="7201" h="18920" extrusionOk="0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6952640" y="3939744"/>
              <a:ext cx="230432" cy="1203744"/>
            </a:xfrm>
            <a:custGeom>
              <a:avLst/>
              <a:gdLst/>
              <a:ahLst/>
              <a:cxnLst/>
              <a:rect l="l" t="t" r="r" b="b"/>
              <a:pathLst>
                <a:path w="7201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229472" y="4220160"/>
              <a:ext cx="230400" cy="923328"/>
            </a:xfrm>
            <a:custGeom>
              <a:avLst/>
              <a:gdLst/>
              <a:ahLst/>
              <a:cxnLst/>
              <a:rect l="l" t="t" r="r" b="b"/>
              <a:pathLst>
                <a:path w="7200" h="28854" extrusionOk="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506272" y="3768288"/>
              <a:ext cx="230432" cy="1375200"/>
            </a:xfrm>
            <a:custGeom>
              <a:avLst/>
              <a:gdLst/>
              <a:ahLst/>
              <a:cxnLst/>
              <a:rect l="l" t="t" r="r" b="b"/>
              <a:pathLst>
                <a:path w="7201" h="42975" extrusionOk="0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7784896" y="4004032"/>
              <a:ext cx="228608" cy="1139456"/>
            </a:xfrm>
            <a:custGeom>
              <a:avLst/>
              <a:gdLst/>
              <a:ahLst/>
              <a:cxnLst/>
              <a:rect l="l" t="t" r="r" b="b"/>
              <a:pathLst>
                <a:path w="7144" h="35608" extrusionOk="0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8061696" y="3596864"/>
              <a:ext cx="230432" cy="1546624"/>
            </a:xfrm>
            <a:custGeom>
              <a:avLst/>
              <a:gdLst/>
              <a:ahLst/>
              <a:cxnLst/>
              <a:rect l="l" t="t" r="r" b="b"/>
              <a:pathLst>
                <a:path w="7201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8338528" y="3514688"/>
              <a:ext cx="230400" cy="1628800"/>
            </a:xfrm>
            <a:custGeom>
              <a:avLst/>
              <a:gdLst/>
              <a:ahLst/>
              <a:cxnLst/>
              <a:rect l="l" t="t" r="r" b="b"/>
              <a:pathLst>
                <a:path w="7200" h="50900" extrusionOk="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8615360" y="3939744"/>
              <a:ext cx="230400" cy="1203744"/>
            </a:xfrm>
            <a:custGeom>
              <a:avLst/>
              <a:gdLst/>
              <a:ahLst/>
              <a:cxnLst/>
              <a:rect l="l" t="t" r="r" b="b"/>
              <a:pathLst>
                <a:path w="7200" h="37617" extrusionOk="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893952" y="3596864"/>
              <a:ext cx="228640" cy="1546624"/>
            </a:xfrm>
            <a:custGeom>
              <a:avLst/>
              <a:gdLst/>
              <a:ahLst/>
              <a:cxnLst/>
              <a:rect l="l" t="t" r="r" b="b"/>
              <a:pathLst>
                <a:path w="7145" h="48332" extrusionOk="0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</p:grpSp>
      <p:grpSp>
        <p:nvGrpSpPr>
          <p:cNvPr id="260" name="Google Shape;260;p5"/>
          <p:cNvGrpSpPr/>
          <p:nvPr/>
        </p:nvGrpSpPr>
        <p:grpSpPr>
          <a:xfrm>
            <a:off x="50751" y="7752886"/>
            <a:ext cx="16165618" cy="1391415"/>
            <a:chOff x="28544" y="4157632"/>
            <a:chExt cx="9094048" cy="985856"/>
          </a:xfrm>
        </p:grpSpPr>
        <p:sp>
          <p:nvSpPr>
            <p:cNvPr id="261" name="Google Shape;261;p5"/>
            <p:cNvSpPr/>
            <p:nvPr/>
          </p:nvSpPr>
          <p:spPr>
            <a:xfrm>
              <a:off x="435744" y="4782720"/>
              <a:ext cx="92896" cy="360768"/>
            </a:xfrm>
            <a:custGeom>
              <a:avLst/>
              <a:gdLst/>
              <a:ahLst/>
              <a:cxnLst/>
              <a:rect l="l" t="t" r="r" b="b"/>
              <a:pathLst>
                <a:path w="2903" h="11274" extrusionOk="0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00032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164288" y="4571968"/>
              <a:ext cx="92896" cy="571520"/>
            </a:xfrm>
            <a:custGeom>
              <a:avLst/>
              <a:gdLst/>
              <a:ahLst/>
              <a:cxnLst/>
              <a:rect l="l" t="t" r="r" b="b"/>
              <a:pathLst>
                <a:path w="2903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8544" y="4739840"/>
              <a:ext cx="92928" cy="403648"/>
            </a:xfrm>
            <a:custGeom>
              <a:avLst/>
              <a:gdLst/>
              <a:ahLst/>
              <a:cxnLst/>
              <a:rect l="l" t="t" r="r" b="b"/>
              <a:pathLst>
                <a:path w="2904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1257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76832" y="4752352"/>
              <a:ext cx="94688" cy="391136"/>
            </a:xfrm>
            <a:custGeom>
              <a:avLst/>
              <a:gdLst/>
              <a:ahLst/>
              <a:cxnLst/>
              <a:rect l="l" t="t" r="r" b="b"/>
              <a:pathLst>
                <a:path w="2959" h="12223" extrusionOk="0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989408" y="4386240"/>
              <a:ext cx="94656" cy="757248"/>
            </a:xfrm>
            <a:custGeom>
              <a:avLst/>
              <a:gdLst/>
              <a:ahLst/>
              <a:cxnLst/>
              <a:rect l="l" t="t" r="r" b="b"/>
              <a:pathLst>
                <a:path w="2958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853664" y="4500544"/>
              <a:ext cx="94688" cy="642944"/>
            </a:xfrm>
            <a:custGeom>
              <a:avLst/>
              <a:gdLst/>
              <a:ahLst/>
              <a:cxnLst/>
              <a:rect l="l" t="t" r="r" b="b"/>
              <a:pathLst>
                <a:path w="2959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266208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1130496" y="4518400"/>
              <a:ext cx="94688" cy="625088"/>
            </a:xfrm>
            <a:custGeom>
              <a:avLst/>
              <a:gdLst/>
              <a:ahLst/>
              <a:cxnLst/>
              <a:rect l="l" t="t" r="r" b="b"/>
              <a:pathLst>
                <a:path w="2959" h="19534" extrusionOk="0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15430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14072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1821632" y="4457664"/>
              <a:ext cx="92896" cy="685824"/>
            </a:xfrm>
            <a:custGeom>
              <a:avLst/>
              <a:gdLst/>
              <a:ahLst/>
              <a:cxnLst/>
              <a:rect l="l" t="t" r="r" b="b"/>
              <a:pathLst>
                <a:path w="2903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1685920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098464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196272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375296" y="4711264"/>
              <a:ext cx="94656" cy="432224"/>
            </a:xfrm>
            <a:custGeom>
              <a:avLst/>
              <a:gdLst/>
              <a:ahLst/>
              <a:cxnLst/>
              <a:rect l="l" t="t" r="r" b="b"/>
              <a:pathLst>
                <a:path w="2958" h="13507" extrusionOk="0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239552" y="4536256"/>
              <a:ext cx="94688" cy="607232"/>
            </a:xfrm>
            <a:custGeom>
              <a:avLst/>
              <a:gdLst/>
              <a:ahLst/>
              <a:cxnLst/>
              <a:rect l="l" t="t" r="r" b="b"/>
              <a:pathLst>
                <a:path w="2959" h="18976" extrusionOk="0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652096" y="4704128"/>
              <a:ext cx="94688" cy="439360"/>
            </a:xfrm>
            <a:custGeom>
              <a:avLst/>
              <a:gdLst/>
              <a:ahLst/>
              <a:cxnLst/>
              <a:rect l="l" t="t" r="r" b="b"/>
              <a:pathLst>
                <a:path w="2959" h="13730" extrusionOk="0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16384" y="4764864"/>
              <a:ext cx="94688" cy="378624"/>
            </a:xfrm>
            <a:custGeom>
              <a:avLst/>
              <a:gdLst/>
              <a:ahLst/>
              <a:cxnLst/>
              <a:rect l="l" t="t" r="r" b="b"/>
              <a:pathLst>
                <a:path w="2959" h="11832" extrusionOk="0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930720" y="4421952"/>
              <a:ext cx="92896" cy="721536"/>
            </a:xfrm>
            <a:custGeom>
              <a:avLst/>
              <a:gdLst/>
              <a:ahLst/>
              <a:cxnLst/>
              <a:rect l="l" t="t" r="r" b="b"/>
              <a:pathLst>
                <a:path w="2903" h="22548" extrusionOk="0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794976" y="4638048"/>
              <a:ext cx="92896" cy="505440"/>
            </a:xfrm>
            <a:custGeom>
              <a:avLst/>
              <a:gdLst/>
              <a:ahLst/>
              <a:cxnLst/>
              <a:rect l="l" t="t" r="r" b="b"/>
              <a:pathLst>
                <a:path w="2903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320752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30718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3484352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3348608" y="4314784"/>
              <a:ext cx="94688" cy="828704"/>
            </a:xfrm>
            <a:custGeom>
              <a:avLst/>
              <a:gdLst/>
              <a:ahLst/>
              <a:cxnLst/>
              <a:rect l="l" t="t" r="r" b="b"/>
              <a:pathLst>
                <a:path w="2959" h="25897" extrusionOk="0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3761184" y="4739840"/>
              <a:ext cx="94656" cy="403648"/>
            </a:xfrm>
            <a:custGeom>
              <a:avLst/>
              <a:gdLst/>
              <a:ahLst/>
              <a:cxnLst/>
              <a:rect l="l" t="t" r="r" b="b"/>
              <a:pathLst>
                <a:path w="2958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625440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4037984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3902272" y="4836288"/>
              <a:ext cx="94656" cy="307200"/>
            </a:xfrm>
            <a:custGeom>
              <a:avLst/>
              <a:gdLst/>
              <a:ahLst/>
              <a:cxnLst/>
              <a:rect l="l" t="t" r="r" b="b"/>
              <a:pathLst>
                <a:path w="2958" h="9600" extrusionOk="0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316608" y="4638048"/>
              <a:ext cx="94688" cy="505440"/>
            </a:xfrm>
            <a:custGeom>
              <a:avLst/>
              <a:gdLst/>
              <a:ahLst/>
              <a:cxnLst/>
              <a:rect l="l" t="t" r="r" b="b"/>
              <a:pathLst>
                <a:path w="2959" h="15795" extrusionOk="0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086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593408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457696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870240" y="4386240"/>
              <a:ext cx="94688" cy="757248"/>
            </a:xfrm>
            <a:custGeom>
              <a:avLst/>
              <a:gdLst/>
              <a:ahLst/>
              <a:cxnLst/>
              <a:rect l="l" t="t" r="r" b="b"/>
              <a:pathLst>
                <a:path w="2959" h="23664" extrusionOk="0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34496" y="4457664"/>
              <a:ext cx="94688" cy="685824"/>
            </a:xfrm>
            <a:custGeom>
              <a:avLst/>
              <a:gdLst/>
              <a:ahLst/>
              <a:cxnLst/>
              <a:rect l="l" t="t" r="r" b="b"/>
              <a:pathLst>
                <a:path w="2959" h="21432" extrusionOk="0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5147072" y="4157632"/>
              <a:ext cx="94656" cy="985856"/>
            </a:xfrm>
            <a:custGeom>
              <a:avLst/>
              <a:gdLst/>
              <a:ahLst/>
              <a:cxnLst/>
              <a:rect l="l" t="t" r="r" b="b"/>
              <a:pathLst>
                <a:path w="2958" h="30808" extrusionOk="0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011328" y="4229088"/>
              <a:ext cx="94688" cy="914400"/>
            </a:xfrm>
            <a:custGeom>
              <a:avLst/>
              <a:gdLst/>
              <a:ahLst/>
              <a:cxnLst/>
              <a:rect l="l" t="t" r="r" b="b"/>
              <a:pathLst>
                <a:path w="2959" h="28575" extrusionOk="0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425664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5289920" y="4277280"/>
              <a:ext cx="94688" cy="866208"/>
            </a:xfrm>
            <a:custGeom>
              <a:avLst/>
              <a:gdLst/>
              <a:ahLst/>
              <a:cxnLst/>
              <a:rect l="l" t="t" r="r" b="b"/>
              <a:pathLst>
                <a:path w="2959" h="27069" extrusionOk="0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5702496" y="4721984"/>
              <a:ext cx="94688" cy="421504"/>
            </a:xfrm>
            <a:custGeom>
              <a:avLst/>
              <a:gdLst/>
              <a:ahLst/>
              <a:cxnLst/>
              <a:rect l="l" t="t" r="r" b="b"/>
              <a:pathLst>
                <a:path w="2959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566752" y="4416608"/>
              <a:ext cx="94688" cy="726880"/>
            </a:xfrm>
            <a:custGeom>
              <a:avLst/>
              <a:gdLst/>
              <a:ahLst/>
              <a:cxnLst/>
              <a:rect l="l" t="t" r="r" b="b"/>
              <a:pathLst>
                <a:path w="2959" h="22715" extrusionOk="0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5979296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5843584" y="4813088"/>
              <a:ext cx="94688" cy="330400"/>
            </a:xfrm>
            <a:custGeom>
              <a:avLst/>
              <a:gdLst/>
              <a:ahLst/>
              <a:cxnLst/>
              <a:rect l="l" t="t" r="r" b="b"/>
              <a:pathLst>
                <a:path w="2959" h="10325" extrusionOk="0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256128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120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534720" y="4505888"/>
              <a:ext cx="92896" cy="637600"/>
            </a:xfrm>
            <a:custGeom>
              <a:avLst/>
              <a:gdLst/>
              <a:ahLst/>
              <a:cxnLst/>
              <a:rect l="l" t="t" r="r" b="b"/>
              <a:pathLst>
                <a:path w="2903" h="19925" extrusionOk="0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399008" y="4739840"/>
              <a:ext cx="92896" cy="403648"/>
            </a:xfrm>
            <a:custGeom>
              <a:avLst/>
              <a:gdLst/>
              <a:ahLst/>
              <a:cxnLst/>
              <a:rect l="l" t="t" r="r" b="b"/>
              <a:pathLst>
                <a:path w="2903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811552" y="4807712"/>
              <a:ext cx="94688" cy="335776"/>
            </a:xfrm>
            <a:custGeom>
              <a:avLst/>
              <a:gdLst/>
              <a:ahLst/>
              <a:cxnLst/>
              <a:rect l="l" t="t" r="r" b="b"/>
              <a:pathLst>
                <a:path w="2959" h="10493" extrusionOk="0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675808" y="4614848"/>
              <a:ext cx="94688" cy="528640"/>
            </a:xfrm>
            <a:custGeom>
              <a:avLst/>
              <a:gdLst/>
              <a:ahLst/>
              <a:cxnLst/>
              <a:rect l="l" t="t" r="r" b="b"/>
              <a:pathLst>
                <a:path w="2959" h="16520" extrusionOk="0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70883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952640" y="4530912"/>
              <a:ext cx="94688" cy="612576"/>
            </a:xfrm>
            <a:custGeom>
              <a:avLst/>
              <a:gdLst/>
              <a:ahLst/>
              <a:cxnLst/>
              <a:rect l="l" t="t" r="r" b="b"/>
              <a:pathLst>
                <a:path w="2959" h="19143" extrusionOk="0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7365184" y="4739840"/>
              <a:ext cx="94688" cy="403648"/>
            </a:xfrm>
            <a:custGeom>
              <a:avLst/>
              <a:gdLst/>
              <a:ahLst/>
              <a:cxnLst/>
              <a:rect l="l" t="t" r="r" b="b"/>
              <a:pathLst>
                <a:path w="2959" h="12614" extrusionOk="0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229472" y="4825568"/>
              <a:ext cx="94688" cy="317920"/>
            </a:xfrm>
            <a:custGeom>
              <a:avLst/>
              <a:gdLst/>
              <a:ahLst/>
              <a:cxnLst/>
              <a:rect l="l" t="t" r="r" b="b"/>
              <a:pathLst>
                <a:path w="2959" h="9935" extrusionOk="0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7643808" y="4632704"/>
              <a:ext cx="92896" cy="510784"/>
            </a:xfrm>
            <a:custGeom>
              <a:avLst/>
              <a:gdLst/>
              <a:ahLst/>
              <a:cxnLst/>
              <a:rect l="l" t="t" r="r" b="b"/>
              <a:pathLst>
                <a:path w="2903" h="15962" extrusionOk="0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7506272" y="4963104"/>
              <a:ext cx="94688" cy="180384"/>
            </a:xfrm>
            <a:custGeom>
              <a:avLst/>
              <a:gdLst/>
              <a:ahLst/>
              <a:cxnLst/>
              <a:rect l="l" t="t" r="r" b="b"/>
              <a:pathLst>
                <a:path w="2959" h="5637" extrusionOk="0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7920608" y="4909504"/>
              <a:ext cx="94688" cy="233984"/>
            </a:xfrm>
            <a:custGeom>
              <a:avLst/>
              <a:gdLst/>
              <a:ahLst/>
              <a:cxnLst/>
              <a:rect l="l" t="t" r="r" b="b"/>
              <a:pathLst>
                <a:path w="2959" h="7312" extrusionOk="0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77848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197440" y="4571968"/>
              <a:ext cx="94688" cy="571520"/>
            </a:xfrm>
            <a:custGeom>
              <a:avLst/>
              <a:gdLst/>
              <a:ahLst/>
              <a:cxnLst/>
              <a:rect l="l" t="t" r="r" b="b"/>
              <a:pathLst>
                <a:path w="2959" h="17860" extrusionOk="0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8061696" y="4777344"/>
              <a:ext cx="94688" cy="366144"/>
            </a:xfrm>
            <a:custGeom>
              <a:avLst/>
              <a:gdLst/>
              <a:ahLst/>
              <a:cxnLst/>
              <a:rect l="l" t="t" r="r" b="b"/>
              <a:pathLst>
                <a:path w="2959" h="11442" extrusionOk="0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8474272" y="4721984"/>
              <a:ext cx="94656" cy="421504"/>
            </a:xfrm>
            <a:custGeom>
              <a:avLst/>
              <a:gdLst/>
              <a:ahLst/>
              <a:cxnLst/>
              <a:rect l="l" t="t" r="r" b="b"/>
              <a:pathLst>
                <a:path w="2958" h="13172" extrusionOk="0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338528" y="4488032"/>
              <a:ext cx="94688" cy="655456"/>
            </a:xfrm>
            <a:custGeom>
              <a:avLst/>
              <a:gdLst/>
              <a:ahLst/>
              <a:cxnLst/>
              <a:rect l="l" t="t" r="r" b="b"/>
              <a:pathLst>
                <a:path w="2959" h="20483" extrusionOk="0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8751072" y="4409440"/>
              <a:ext cx="94688" cy="734048"/>
            </a:xfrm>
            <a:custGeom>
              <a:avLst/>
              <a:gdLst/>
              <a:ahLst/>
              <a:cxnLst/>
              <a:rect l="l" t="t" r="r" b="b"/>
              <a:pathLst>
                <a:path w="2959" h="22939" extrusionOk="0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8615360" y="4295168"/>
              <a:ext cx="94688" cy="848320"/>
            </a:xfrm>
            <a:custGeom>
              <a:avLst/>
              <a:gdLst/>
              <a:ahLst/>
              <a:cxnLst/>
              <a:rect l="l" t="t" r="r" b="b"/>
              <a:pathLst>
                <a:path w="2959" h="26510" extrusionOk="0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9029696" y="4409440"/>
              <a:ext cx="92896" cy="734048"/>
            </a:xfrm>
            <a:custGeom>
              <a:avLst/>
              <a:gdLst/>
              <a:ahLst/>
              <a:cxnLst/>
              <a:rect l="l" t="t" r="r" b="b"/>
              <a:pathLst>
                <a:path w="2903" h="22939" extrusionOk="0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8893952" y="4180864"/>
              <a:ext cx="92896" cy="962624"/>
            </a:xfrm>
            <a:custGeom>
              <a:avLst/>
              <a:gdLst/>
              <a:ahLst/>
              <a:cxnLst/>
              <a:rect l="l" t="t" r="r" b="b"/>
              <a:pathLst>
                <a:path w="2903" h="30082" extrusionOk="0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6"/>
            </a:p>
          </p:txBody>
        </p:sp>
      </p:grpSp>
      <p:sp>
        <p:nvSpPr>
          <p:cNvPr id="327" name="Google Shape;327;p5"/>
          <p:cNvSpPr/>
          <p:nvPr/>
        </p:nvSpPr>
        <p:spPr>
          <a:xfrm>
            <a:off x="0" y="6362667"/>
            <a:ext cx="16254413" cy="2298766"/>
          </a:xfrm>
          <a:custGeom>
            <a:avLst/>
            <a:gdLst/>
            <a:ahLst/>
            <a:cxnLst/>
            <a:rect l="l" t="t" r="r" b="b"/>
            <a:pathLst>
              <a:path w="285750" h="40408" extrusionOk="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328" name="Google Shape;328;p5"/>
          <p:cNvSpPr txBox="1">
            <a:spLocks noGrp="1"/>
          </p:cNvSpPr>
          <p:nvPr>
            <p:ph type="title"/>
          </p:nvPr>
        </p:nvSpPr>
        <p:spPr>
          <a:xfrm>
            <a:off x="1314849" y="713333"/>
            <a:ext cx="13662666" cy="15242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9" name="Google Shape;329;p5"/>
          <p:cNvSpPr txBox="1">
            <a:spLocks noGrp="1"/>
          </p:cNvSpPr>
          <p:nvPr>
            <p:ph type="body" idx="1"/>
          </p:nvPr>
        </p:nvSpPr>
        <p:spPr>
          <a:xfrm>
            <a:off x="1314858" y="2048939"/>
            <a:ext cx="13662666" cy="5508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812719" lvl="0" indent="-677266">
              <a:spcBef>
                <a:spcPts val="1067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marL="1625437" lvl="1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marL="2438156" lvl="2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marL="3250875" lvl="3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marL="4063594" lvl="4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marL="4876312" lvl="5" indent="-677266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marL="5689031" lvl="6" indent="-677266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marL="6501750" lvl="7" indent="-677266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marL="7314468" lvl="8" indent="-677266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0087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"/>
          <p:cNvSpPr/>
          <p:nvPr/>
        </p:nvSpPr>
        <p:spPr>
          <a:xfrm>
            <a:off x="8861624" y="267"/>
            <a:ext cx="7392878" cy="91440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332" name="Google Shape;332;p6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33" name="Google Shape;333;p6"/>
          <p:cNvSpPr txBox="1">
            <a:spLocks noGrp="1"/>
          </p:cNvSpPr>
          <p:nvPr>
            <p:ph type="title"/>
          </p:nvPr>
        </p:nvSpPr>
        <p:spPr>
          <a:xfrm>
            <a:off x="804764" y="1103858"/>
            <a:ext cx="7084108" cy="1524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6"/>
          <p:cNvSpPr txBox="1">
            <a:spLocks noGrp="1"/>
          </p:cNvSpPr>
          <p:nvPr>
            <p:ph type="body" idx="1"/>
          </p:nvPr>
        </p:nvSpPr>
        <p:spPr>
          <a:xfrm>
            <a:off x="804770" y="2511427"/>
            <a:ext cx="7084108" cy="5508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812719" lvl="0" indent="-677266" rtl="0">
              <a:spcBef>
                <a:spcPts val="1067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marL="1625437" lvl="1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marL="2438156" lvl="2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marL="3250875" lvl="3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marL="4063594" lvl="4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marL="4876312" lvl="5" indent="-677266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marL="5689031" lvl="6" indent="-67726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marL="6501750" lvl="7" indent="-677266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marL="7314468" lvl="8" indent="-677266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57851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no graph">
  <p:cSld name="Title only no graph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0"/>
          <p:cNvSpPr/>
          <p:nvPr/>
        </p:nvSpPr>
        <p:spPr>
          <a:xfrm>
            <a:off x="-44" y="-21111"/>
            <a:ext cx="16254413" cy="1463467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660" name="Google Shape;660;p10"/>
          <p:cNvSpPr txBox="1">
            <a:spLocks noGrp="1"/>
          </p:cNvSpPr>
          <p:nvPr>
            <p:ph type="title"/>
          </p:nvPr>
        </p:nvSpPr>
        <p:spPr>
          <a:xfrm>
            <a:off x="1314849" y="-2"/>
            <a:ext cx="13662666" cy="12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10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777642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Marin –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74350-91EE-4D03-B47E-3B14C31FB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2BA6BF-DFE5-4B7B-98BB-BB43658F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7791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41E2C7-4CD1-4E82-9A0E-20D6E721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09" y="350354"/>
            <a:ext cx="12775931" cy="176741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96400F-2A13-4211-8D37-28E38D116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6675" y="2461463"/>
            <a:ext cx="12257314" cy="46080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21B03CF4-3CE5-4634-A35C-B2376DCB9166}"/>
              </a:ext>
            </a:extLst>
          </p:cNvPr>
          <p:cNvCxnSpPr/>
          <p:nvPr/>
        </p:nvCxnSpPr>
        <p:spPr>
          <a:xfrm>
            <a:off x="764275" y="7956643"/>
            <a:ext cx="1270606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498C3DEF-FDA1-4422-A964-0D20CB4C4AE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223" y="7204993"/>
            <a:ext cx="1399856" cy="11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3538" indent="-363538" algn="l" defTabSz="914400" rtl="0" eaLnBrk="1" latinLnBrk="0" hangingPunct="1">
        <a:lnSpc>
          <a:spcPts val="36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●"/>
        <a:defRPr sz="3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55588" algn="l" defTabSz="91440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255588" algn="l" defTabSz="91440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63" indent="-255588" algn="l" defTabSz="91440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63" indent="-255588" algn="l" defTabSz="91440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41E2C7-4CD1-4E82-9A0E-20D6E721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11" y="350360"/>
            <a:ext cx="12775931" cy="176741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96400F-2A13-4211-8D37-28E38D116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6678" y="2461463"/>
            <a:ext cx="12257314" cy="46080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21B03CF4-3CE5-4634-A35C-B2376DCB9166}"/>
              </a:ext>
            </a:extLst>
          </p:cNvPr>
          <p:cNvCxnSpPr/>
          <p:nvPr/>
        </p:nvCxnSpPr>
        <p:spPr>
          <a:xfrm>
            <a:off x="764321" y="7956643"/>
            <a:ext cx="1270606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498C3DEF-FDA1-4422-A964-0D20CB4C4AE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268" y="7205038"/>
            <a:ext cx="1399857" cy="11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1280" rtl="0" eaLnBrk="1" latinLnBrk="0" hangingPunct="1">
        <a:lnSpc>
          <a:spcPct val="90000"/>
        </a:lnSpc>
        <a:spcBef>
          <a:spcPct val="0"/>
        </a:spcBef>
        <a:buNone/>
        <a:defRPr sz="59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2314" indent="-362314" algn="l" defTabSz="911280" rtl="0" eaLnBrk="1" latinLnBrk="0" hangingPunct="1">
        <a:lnSpc>
          <a:spcPts val="36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●"/>
        <a:defRPr sz="3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24932" indent="-254727" algn="l" defTabSz="91128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24932" indent="-254727" algn="l" defTabSz="91128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624932" indent="-254727" algn="l" defTabSz="91128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624932" indent="-254727" algn="l" defTabSz="911280" rtl="0" eaLnBrk="1" latinLnBrk="0" hangingPunct="1">
        <a:lnSpc>
          <a:spcPts val="36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˗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64" indent="-227829" algn="l" defTabSz="9112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6pPr>
      <a:lvl7pPr marL="2961734" indent="-227829" algn="l" defTabSz="9112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7pPr>
      <a:lvl8pPr marL="3417366" indent="-227829" algn="l" defTabSz="9112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8pPr>
      <a:lvl9pPr marL="3873007" indent="-227829" algn="l" defTabSz="9112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55658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911280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3pPr>
      <a:lvl4pPr marL="1366974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4pPr>
      <a:lvl5pPr marL="1822598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5pPr>
      <a:lvl6pPr marL="2278247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6pPr>
      <a:lvl7pPr marL="2733896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7pPr>
      <a:lvl8pPr marL="3189530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8pPr>
      <a:lvl9pPr marL="3645198" algn="l" defTabSz="911280" rtl="0" eaLnBrk="1" latinLnBrk="0" hangingPunct="1">
        <a:defRPr sz="18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6254413" cy="9143979"/>
          </a:xfrm>
          <a:custGeom>
            <a:avLst/>
            <a:gdLst/>
            <a:ahLst/>
            <a:cxnLst/>
            <a:rect l="l" t="t" r="r" b="b"/>
            <a:pathLst>
              <a:path w="285750" h="160734" extrusionOk="0">
                <a:moveTo>
                  <a:pt x="17190" y="8595"/>
                </a:moveTo>
                <a:lnTo>
                  <a:pt x="17190" y="16799"/>
                </a:lnTo>
                <a:lnTo>
                  <a:pt x="8762" y="16799"/>
                </a:lnTo>
                <a:lnTo>
                  <a:pt x="8762" y="8595"/>
                </a:lnTo>
                <a:close/>
                <a:moveTo>
                  <a:pt x="25840" y="8595"/>
                </a:moveTo>
                <a:lnTo>
                  <a:pt x="25840" y="16799"/>
                </a:lnTo>
                <a:lnTo>
                  <a:pt x="17413" y="16799"/>
                </a:lnTo>
                <a:lnTo>
                  <a:pt x="17413" y="8595"/>
                </a:lnTo>
                <a:close/>
                <a:moveTo>
                  <a:pt x="34547" y="8595"/>
                </a:moveTo>
                <a:lnTo>
                  <a:pt x="34547" y="16799"/>
                </a:lnTo>
                <a:lnTo>
                  <a:pt x="26064" y="16799"/>
                </a:lnTo>
                <a:lnTo>
                  <a:pt x="26064" y="8595"/>
                </a:lnTo>
                <a:close/>
                <a:moveTo>
                  <a:pt x="43197" y="8595"/>
                </a:moveTo>
                <a:lnTo>
                  <a:pt x="43197" y="16799"/>
                </a:lnTo>
                <a:lnTo>
                  <a:pt x="34770" y="16799"/>
                </a:lnTo>
                <a:lnTo>
                  <a:pt x="34770" y="8595"/>
                </a:lnTo>
                <a:close/>
                <a:moveTo>
                  <a:pt x="51848" y="8595"/>
                </a:moveTo>
                <a:lnTo>
                  <a:pt x="51848" y="16799"/>
                </a:lnTo>
                <a:lnTo>
                  <a:pt x="43421" y="16799"/>
                </a:lnTo>
                <a:lnTo>
                  <a:pt x="43421" y="8595"/>
                </a:lnTo>
                <a:close/>
                <a:moveTo>
                  <a:pt x="60499" y="8595"/>
                </a:moveTo>
                <a:lnTo>
                  <a:pt x="60499" y="16799"/>
                </a:lnTo>
                <a:lnTo>
                  <a:pt x="52071" y="16799"/>
                </a:lnTo>
                <a:lnTo>
                  <a:pt x="52071" y="8595"/>
                </a:lnTo>
                <a:close/>
                <a:moveTo>
                  <a:pt x="69149" y="8595"/>
                </a:moveTo>
                <a:lnTo>
                  <a:pt x="69149" y="16799"/>
                </a:lnTo>
                <a:lnTo>
                  <a:pt x="60722" y="16799"/>
                </a:lnTo>
                <a:lnTo>
                  <a:pt x="60722" y="8595"/>
                </a:lnTo>
                <a:close/>
                <a:moveTo>
                  <a:pt x="77800" y="8595"/>
                </a:moveTo>
                <a:lnTo>
                  <a:pt x="77800" y="16799"/>
                </a:lnTo>
                <a:lnTo>
                  <a:pt x="69373" y="16799"/>
                </a:lnTo>
                <a:lnTo>
                  <a:pt x="69373" y="8595"/>
                </a:lnTo>
                <a:close/>
                <a:moveTo>
                  <a:pt x="86506" y="8595"/>
                </a:moveTo>
                <a:lnTo>
                  <a:pt x="86506" y="16799"/>
                </a:lnTo>
                <a:lnTo>
                  <a:pt x="78023" y="16799"/>
                </a:lnTo>
                <a:lnTo>
                  <a:pt x="78023" y="8595"/>
                </a:lnTo>
                <a:close/>
                <a:moveTo>
                  <a:pt x="95157" y="8595"/>
                </a:moveTo>
                <a:lnTo>
                  <a:pt x="95157" y="16799"/>
                </a:lnTo>
                <a:lnTo>
                  <a:pt x="86730" y="16799"/>
                </a:lnTo>
                <a:lnTo>
                  <a:pt x="86730" y="8595"/>
                </a:lnTo>
                <a:close/>
                <a:moveTo>
                  <a:pt x="103808" y="8595"/>
                </a:moveTo>
                <a:lnTo>
                  <a:pt x="103808" y="16799"/>
                </a:lnTo>
                <a:lnTo>
                  <a:pt x="95380" y="16799"/>
                </a:lnTo>
                <a:lnTo>
                  <a:pt x="95380" y="8595"/>
                </a:lnTo>
                <a:close/>
                <a:moveTo>
                  <a:pt x="112458" y="8595"/>
                </a:moveTo>
                <a:lnTo>
                  <a:pt x="112458" y="16799"/>
                </a:lnTo>
                <a:lnTo>
                  <a:pt x="104031" y="16799"/>
                </a:lnTo>
                <a:lnTo>
                  <a:pt x="104031" y="8595"/>
                </a:lnTo>
                <a:close/>
                <a:moveTo>
                  <a:pt x="121109" y="8595"/>
                </a:moveTo>
                <a:lnTo>
                  <a:pt x="121109" y="16799"/>
                </a:lnTo>
                <a:lnTo>
                  <a:pt x="112681" y="16799"/>
                </a:lnTo>
                <a:lnTo>
                  <a:pt x="112681" y="8595"/>
                </a:lnTo>
                <a:close/>
                <a:moveTo>
                  <a:pt x="129760" y="8595"/>
                </a:moveTo>
                <a:lnTo>
                  <a:pt x="129760" y="16799"/>
                </a:lnTo>
                <a:lnTo>
                  <a:pt x="121332" y="16799"/>
                </a:lnTo>
                <a:lnTo>
                  <a:pt x="121332" y="8595"/>
                </a:lnTo>
                <a:close/>
                <a:moveTo>
                  <a:pt x="138410" y="8595"/>
                </a:moveTo>
                <a:lnTo>
                  <a:pt x="138410" y="16799"/>
                </a:lnTo>
                <a:lnTo>
                  <a:pt x="129983" y="16799"/>
                </a:lnTo>
                <a:lnTo>
                  <a:pt x="129983" y="8595"/>
                </a:lnTo>
                <a:close/>
                <a:moveTo>
                  <a:pt x="147117" y="8595"/>
                </a:moveTo>
                <a:lnTo>
                  <a:pt x="147117" y="16799"/>
                </a:lnTo>
                <a:lnTo>
                  <a:pt x="138633" y="16799"/>
                </a:lnTo>
                <a:lnTo>
                  <a:pt x="138633" y="8595"/>
                </a:lnTo>
                <a:close/>
                <a:moveTo>
                  <a:pt x="155767" y="8595"/>
                </a:moveTo>
                <a:lnTo>
                  <a:pt x="155767" y="16799"/>
                </a:lnTo>
                <a:lnTo>
                  <a:pt x="147340" y="16799"/>
                </a:lnTo>
                <a:lnTo>
                  <a:pt x="147340" y="8595"/>
                </a:lnTo>
                <a:close/>
                <a:moveTo>
                  <a:pt x="164418" y="8595"/>
                </a:moveTo>
                <a:lnTo>
                  <a:pt x="164418" y="16799"/>
                </a:lnTo>
                <a:lnTo>
                  <a:pt x="155990" y="16799"/>
                </a:lnTo>
                <a:lnTo>
                  <a:pt x="155990" y="8595"/>
                </a:lnTo>
                <a:close/>
                <a:moveTo>
                  <a:pt x="173069" y="8595"/>
                </a:moveTo>
                <a:lnTo>
                  <a:pt x="173069" y="16799"/>
                </a:lnTo>
                <a:lnTo>
                  <a:pt x="164641" y="16799"/>
                </a:lnTo>
                <a:lnTo>
                  <a:pt x="164641" y="8595"/>
                </a:lnTo>
                <a:close/>
                <a:moveTo>
                  <a:pt x="181719" y="8595"/>
                </a:moveTo>
                <a:lnTo>
                  <a:pt x="181719" y="16799"/>
                </a:lnTo>
                <a:lnTo>
                  <a:pt x="173292" y="16799"/>
                </a:lnTo>
                <a:lnTo>
                  <a:pt x="173292" y="8595"/>
                </a:lnTo>
                <a:close/>
                <a:moveTo>
                  <a:pt x="190370" y="8595"/>
                </a:moveTo>
                <a:lnTo>
                  <a:pt x="190370" y="16799"/>
                </a:lnTo>
                <a:lnTo>
                  <a:pt x="181942" y="16799"/>
                </a:lnTo>
                <a:lnTo>
                  <a:pt x="181942" y="8595"/>
                </a:lnTo>
                <a:close/>
                <a:moveTo>
                  <a:pt x="199020" y="8595"/>
                </a:moveTo>
                <a:lnTo>
                  <a:pt x="199020" y="16799"/>
                </a:lnTo>
                <a:lnTo>
                  <a:pt x="190593" y="16799"/>
                </a:lnTo>
                <a:lnTo>
                  <a:pt x="190593" y="8595"/>
                </a:lnTo>
                <a:close/>
                <a:moveTo>
                  <a:pt x="207727" y="8595"/>
                </a:moveTo>
                <a:lnTo>
                  <a:pt x="207727" y="16799"/>
                </a:lnTo>
                <a:lnTo>
                  <a:pt x="199244" y="16799"/>
                </a:lnTo>
                <a:lnTo>
                  <a:pt x="199244" y="8595"/>
                </a:lnTo>
                <a:close/>
                <a:moveTo>
                  <a:pt x="216377" y="8595"/>
                </a:moveTo>
                <a:lnTo>
                  <a:pt x="216377" y="16799"/>
                </a:lnTo>
                <a:lnTo>
                  <a:pt x="207950" y="16799"/>
                </a:lnTo>
                <a:lnTo>
                  <a:pt x="207950" y="8595"/>
                </a:lnTo>
                <a:close/>
                <a:moveTo>
                  <a:pt x="225028" y="8595"/>
                </a:moveTo>
                <a:lnTo>
                  <a:pt x="225028" y="16799"/>
                </a:lnTo>
                <a:lnTo>
                  <a:pt x="216601" y="16799"/>
                </a:lnTo>
                <a:lnTo>
                  <a:pt x="216601" y="8595"/>
                </a:lnTo>
                <a:close/>
                <a:moveTo>
                  <a:pt x="233679" y="8595"/>
                </a:moveTo>
                <a:lnTo>
                  <a:pt x="233679" y="16799"/>
                </a:lnTo>
                <a:lnTo>
                  <a:pt x="225251" y="16799"/>
                </a:lnTo>
                <a:lnTo>
                  <a:pt x="225251" y="8595"/>
                </a:lnTo>
                <a:close/>
                <a:moveTo>
                  <a:pt x="242329" y="8595"/>
                </a:moveTo>
                <a:lnTo>
                  <a:pt x="242329" y="16799"/>
                </a:lnTo>
                <a:lnTo>
                  <a:pt x="233902" y="16799"/>
                </a:lnTo>
                <a:lnTo>
                  <a:pt x="233902" y="8595"/>
                </a:lnTo>
                <a:close/>
                <a:moveTo>
                  <a:pt x="250980" y="8595"/>
                </a:moveTo>
                <a:lnTo>
                  <a:pt x="250980" y="16799"/>
                </a:lnTo>
                <a:lnTo>
                  <a:pt x="242553" y="16799"/>
                </a:lnTo>
                <a:lnTo>
                  <a:pt x="242553" y="8595"/>
                </a:lnTo>
                <a:close/>
                <a:moveTo>
                  <a:pt x="259686" y="8595"/>
                </a:moveTo>
                <a:lnTo>
                  <a:pt x="259686" y="16799"/>
                </a:lnTo>
                <a:lnTo>
                  <a:pt x="251203" y="16799"/>
                </a:lnTo>
                <a:lnTo>
                  <a:pt x="251203" y="8595"/>
                </a:lnTo>
                <a:close/>
                <a:moveTo>
                  <a:pt x="268337" y="8595"/>
                </a:moveTo>
                <a:lnTo>
                  <a:pt x="268337" y="16799"/>
                </a:lnTo>
                <a:lnTo>
                  <a:pt x="259910" y="16799"/>
                </a:lnTo>
                <a:lnTo>
                  <a:pt x="259910" y="8595"/>
                </a:lnTo>
                <a:close/>
                <a:moveTo>
                  <a:pt x="276988" y="8595"/>
                </a:moveTo>
                <a:lnTo>
                  <a:pt x="276988" y="16799"/>
                </a:lnTo>
                <a:lnTo>
                  <a:pt x="268560" y="16799"/>
                </a:lnTo>
                <a:lnTo>
                  <a:pt x="268560" y="8595"/>
                </a:lnTo>
                <a:close/>
                <a:moveTo>
                  <a:pt x="17190" y="17022"/>
                </a:moveTo>
                <a:lnTo>
                  <a:pt x="17190" y="25282"/>
                </a:lnTo>
                <a:lnTo>
                  <a:pt x="8762" y="25282"/>
                </a:lnTo>
                <a:lnTo>
                  <a:pt x="8762" y="17022"/>
                </a:lnTo>
                <a:close/>
                <a:moveTo>
                  <a:pt x="25840" y="17022"/>
                </a:moveTo>
                <a:lnTo>
                  <a:pt x="25840" y="25282"/>
                </a:lnTo>
                <a:lnTo>
                  <a:pt x="17413" y="25282"/>
                </a:lnTo>
                <a:lnTo>
                  <a:pt x="17413" y="17022"/>
                </a:lnTo>
                <a:close/>
                <a:moveTo>
                  <a:pt x="34547" y="17022"/>
                </a:moveTo>
                <a:lnTo>
                  <a:pt x="34547" y="25282"/>
                </a:lnTo>
                <a:lnTo>
                  <a:pt x="26064" y="25282"/>
                </a:lnTo>
                <a:lnTo>
                  <a:pt x="26064" y="17022"/>
                </a:lnTo>
                <a:close/>
                <a:moveTo>
                  <a:pt x="43197" y="17022"/>
                </a:moveTo>
                <a:lnTo>
                  <a:pt x="43197" y="25282"/>
                </a:lnTo>
                <a:lnTo>
                  <a:pt x="34770" y="25282"/>
                </a:lnTo>
                <a:lnTo>
                  <a:pt x="34770" y="17022"/>
                </a:lnTo>
                <a:close/>
                <a:moveTo>
                  <a:pt x="51848" y="17022"/>
                </a:moveTo>
                <a:lnTo>
                  <a:pt x="51848" y="25282"/>
                </a:lnTo>
                <a:lnTo>
                  <a:pt x="43421" y="25282"/>
                </a:lnTo>
                <a:lnTo>
                  <a:pt x="43421" y="17022"/>
                </a:lnTo>
                <a:close/>
                <a:moveTo>
                  <a:pt x="60499" y="17022"/>
                </a:moveTo>
                <a:lnTo>
                  <a:pt x="60499" y="25282"/>
                </a:lnTo>
                <a:lnTo>
                  <a:pt x="52071" y="25282"/>
                </a:lnTo>
                <a:lnTo>
                  <a:pt x="52071" y="17022"/>
                </a:lnTo>
                <a:close/>
                <a:moveTo>
                  <a:pt x="69149" y="17022"/>
                </a:moveTo>
                <a:lnTo>
                  <a:pt x="69149" y="25282"/>
                </a:lnTo>
                <a:lnTo>
                  <a:pt x="60722" y="25282"/>
                </a:lnTo>
                <a:lnTo>
                  <a:pt x="60722" y="17022"/>
                </a:lnTo>
                <a:close/>
                <a:moveTo>
                  <a:pt x="77800" y="17022"/>
                </a:moveTo>
                <a:lnTo>
                  <a:pt x="77800" y="25282"/>
                </a:lnTo>
                <a:lnTo>
                  <a:pt x="69373" y="25282"/>
                </a:lnTo>
                <a:lnTo>
                  <a:pt x="69373" y="17022"/>
                </a:lnTo>
                <a:close/>
                <a:moveTo>
                  <a:pt x="86506" y="17022"/>
                </a:moveTo>
                <a:lnTo>
                  <a:pt x="86506" y="25282"/>
                </a:lnTo>
                <a:lnTo>
                  <a:pt x="78023" y="25282"/>
                </a:lnTo>
                <a:lnTo>
                  <a:pt x="78023" y="17022"/>
                </a:lnTo>
                <a:close/>
                <a:moveTo>
                  <a:pt x="95157" y="17022"/>
                </a:moveTo>
                <a:lnTo>
                  <a:pt x="95157" y="25282"/>
                </a:lnTo>
                <a:lnTo>
                  <a:pt x="86730" y="25282"/>
                </a:lnTo>
                <a:lnTo>
                  <a:pt x="86730" y="17022"/>
                </a:lnTo>
                <a:close/>
                <a:moveTo>
                  <a:pt x="103808" y="17022"/>
                </a:moveTo>
                <a:lnTo>
                  <a:pt x="103808" y="25282"/>
                </a:lnTo>
                <a:lnTo>
                  <a:pt x="95380" y="25282"/>
                </a:lnTo>
                <a:lnTo>
                  <a:pt x="95380" y="17022"/>
                </a:lnTo>
                <a:close/>
                <a:moveTo>
                  <a:pt x="112458" y="17022"/>
                </a:moveTo>
                <a:lnTo>
                  <a:pt x="112458" y="25282"/>
                </a:lnTo>
                <a:lnTo>
                  <a:pt x="104031" y="25282"/>
                </a:lnTo>
                <a:lnTo>
                  <a:pt x="104031" y="17022"/>
                </a:lnTo>
                <a:close/>
                <a:moveTo>
                  <a:pt x="121109" y="17022"/>
                </a:moveTo>
                <a:lnTo>
                  <a:pt x="121109" y="25282"/>
                </a:lnTo>
                <a:lnTo>
                  <a:pt x="112681" y="25282"/>
                </a:lnTo>
                <a:lnTo>
                  <a:pt x="112681" y="17022"/>
                </a:lnTo>
                <a:close/>
                <a:moveTo>
                  <a:pt x="129760" y="17022"/>
                </a:moveTo>
                <a:lnTo>
                  <a:pt x="129760" y="25282"/>
                </a:lnTo>
                <a:lnTo>
                  <a:pt x="121332" y="25282"/>
                </a:lnTo>
                <a:lnTo>
                  <a:pt x="121332" y="17022"/>
                </a:lnTo>
                <a:close/>
                <a:moveTo>
                  <a:pt x="138410" y="17022"/>
                </a:moveTo>
                <a:lnTo>
                  <a:pt x="138410" y="25282"/>
                </a:lnTo>
                <a:lnTo>
                  <a:pt x="129983" y="25282"/>
                </a:lnTo>
                <a:lnTo>
                  <a:pt x="129983" y="17022"/>
                </a:lnTo>
                <a:close/>
                <a:moveTo>
                  <a:pt x="147117" y="17022"/>
                </a:moveTo>
                <a:lnTo>
                  <a:pt x="147117" y="25282"/>
                </a:lnTo>
                <a:lnTo>
                  <a:pt x="138633" y="25282"/>
                </a:lnTo>
                <a:lnTo>
                  <a:pt x="138633" y="17022"/>
                </a:lnTo>
                <a:close/>
                <a:moveTo>
                  <a:pt x="155767" y="17022"/>
                </a:moveTo>
                <a:lnTo>
                  <a:pt x="155767" y="25282"/>
                </a:lnTo>
                <a:lnTo>
                  <a:pt x="147340" y="25282"/>
                </a:lnTo>
                <a:lnTo>
                  <a:pt x="147340" y="17022"/>
                </a:lnTo>
                <a:close/>
                <a:moveTo>
                  <a:pt x="164418" y="17022"/>
                </a:moveTo>
                <a:lnTo>
                  <a:pt x="164418" y="25282"/>
                </a:lnTo>
                <a:lnTo>
                  <a:pt x="155990" y="25282"/>
                </a:lnTo>
                <a:lnTo>
                  <a:pt x="155990" y="17022"/>
                </a:lnTo>
                <a:close/>
                <a:moveTo>
                  <a:pt x="173069" y="17022"/>
                </a:moveTo>
                <a:lnTo>
                  <a:pt x="173069" y="25282"/>
                </a:lnTo>
                <a:lnTo>
                  <a:pt x="164641" y="25282"/>
                </a:lnTo>
                <a:lnTo>
                  <a:pt x="164641" y="17022"/>
                </a:lnTo>
                <a:close/>
                <a:moveTo>
                  <a:pt x="181719" y="17022"/>
                </a:moveTo>
                <a:lnTo>
                  <a:pt x="181719" y="25282"/>
                </a:lnTo>
                <a:lnTo>
                  <a:pt x="173292" y="25282"/>
                </a:lnTo>
                <a:lnTo>
                  <a:pt x="173292" y="17022"/>
                </a:lnTo>
                <a:close/>
                <a:moveTo>
                  <a:pt x="190370" y="17022"/>
                </a:moveTo>
                <a:lnTo>
                  <a:pt x="190370" y="25282"/>
                </a:lnTo>
                <a:lnTo>
                  <a:pt x="181942" y="25282"/>
                </a:lnTo>
                <a:lnTo>
                  <a:pt x="181942" y="17022"/>
                </a:lnTo>
                <a:close/>
                <a:moveTo>
                  <a:pt x="199020" y="17022"/>
                </a:moveTo>
                <a:lnTo>
                  <a:pt x="199020" y="25282"/>
                </a:lnTo>
                <a:lnTo>
                  <a:pt x="190593" y="25282"/>
                </a:lnTo>
                <a:lnTo>
                  <a:pt x="190593" y="17022"/>
                </a:lnTo>
                <a:close/>
                <a:moveTo>
                  <a:pt x="207727" y="17022"/>
                </a:moveTo>
                <a:lnTo>
                  <a:pt x="207727" y="25282"/>
                </a:lnTo>
                <a:lnTo>
                  <a:pt x="199244" y="25282"/>
                </a:lnTo>
                <a:lnTo>
                  <a:pt x="199244" y="17022"/>
                </a:lnTo>
                <a:close/>
                <a:moveTo>
                  <a:pt x="216377" y="17022"/>
                </a:moveTo>
                <a:lnTo>
                  <a:pt x="216377" y="25282"/>
                </a:lnTo>
                <a:lnTo>
                  <a:pt x="207950" y="25282"/>
                </a:lnTo>
                <a:lnTo>
                  <a:pt x="207950" y="17022"/>
                </a:lnTo>
                <a:close/>
                <a:moveTo>
                  <a:pt x="225028" y="17022"/>
                </a:moveTo>
                <a:lnTo>
                  <a:pt x="225028" y="25282"/>
                </a:lnTo>
                <a:lnTo>
                  <a:pt x="216601" y="25282"/>
                </a:lnTo>
                <a:lnTo>
                  <a:pt x="216601" y="17022"/>
                </a:lnTo>
                <a:close/>
                <a:moveTo>
                  <a:pt x="233679" y="17022"/>
                </a:moveTo>
                <a:lnTo>
                  <a:pt x="233679" y="25282"/>
                </a:lnTo>
                <a:lnTo>
                  <a:pt x="225251" y="25282"/>
                </a:lnTo>
                <a:lnTo>
                  <a:pt x="225251" y="17022"/>
                </a:lnTo>
                <a:close/>
                <a:moveTo>
                  <a:pt x="242329" y="17022"/>
                </a:moveTo>
                <a:lnTo>
                  <a:pt x="242329" y="25282"/>
                </a:lnTo>
                <a:lnTo>
                  <a:pt x="233902" y="25282"/>
                </a:lnTo>
                <a:lnTo>
                  <a:pt x="233902" y="17022"/>
                </a:lnTo>
                <a:close/>
                <a:moveTo>
                  <a:pt x="250980" y="17022"/>
                </a:moveTo>
                <a:lnTo>
                  <a:pt x="250980" y="25282"/>
                </a:lnTo>
                <a:lnTo>
                  <a:pt x="242553" y="25282"/>
                </a:lnTo>
                <a:lnTo>
                  <a:pt x="242553" y="17022"/>
                </a:lnTo>
                <a:close/>
                <a:moveTo>
                  <a:pt x="259686" y="17022"/>
                </a:moveTo>
                <a:lnTo>
                  <a:pt x="259686" y="25282"/>
                </a:lnTo>
                <a:lnTo>
                  <a:pt x="251203" y="25282"/>
                </a:lnTo>
                <a:lnTo>
                  <a:pt x="251203" y="17022"/>
                </a:lnTo>
                <a:close/>
                <a:moveTo>
                  <a:pt x="268337" y="17022"/>
                </a:moveTo>
                <a:lnTo>
                  <a:pt x="268337" y="25282"/>
                </a:lnTo>
                <a:lnTo>
                  <a:pt x="259910" y="25282"/>
                </a:lnTo>
                <a:lnTo>
                  <a:pt x="259910" y="17022"/>
                </a:lnTo>
                <a:close/>
                <a:moveTo>
                  <a:pt x="276988" y="17022"/>
                </a:moveTo>
                <a:lnTo>
                  <a:pt x="276988" y="25282"/>
                </a:lnTo>
                <a:lnTo>
                  <a:pt x="268560" y="25282"/>
                </a:lnTo>
                <a:lnTo>
                  <a:pt x="268560" y="17022"/>
                </a:lnTo>
                <a:close/>
                <a:moveTo>
                  <a:pt x="17190" y="25505"/>
                </a:moveTo>
                <a:lnTo>
                  <a:pt x="17190" y="33709"/>
                </a:lnTo>
                <a:lnTo>
                  <a:pt x="8762" y="33709"/>
                </a:lnTo>
                <a:lnTo>
                  <a:pt x="8762" y="25505"/>
                </a:lnTo>
                <a:close/>
                <a:moveTo>
                  <a:pt x="25840" y="25505"/>
                </a:moveTo>
                <a:lnTo>
                  <a:pt x="25840" y="33709"/>
                </a:lnTo>
                <a:lnTo>
                  <a:pt x="17413" y="33709"/>
                </a:lnTo>
                <a:lnTo>
                  <a:pt x="17413" y="25505"/>
                </a:lnTo>
                <a:close/>
                <a:moveTo>
                  <a:pt x="34547" y="25505"/>
                </a:moveTo>
                <a:lnTo>
                  <a:pt x="34547" y="33709"/>
                </a:lnTo>
                <a:lnTo>
                  <a:pt x="26064" y="33709"/>
                </a:lnTo>
                <a:lnTo>
                  <a:pt x="26064" y="25505"/>
                </a:lnTo>
                <a:close/>
                <a:moveTo>
                  <a:pt x="43197" y="25505"/>
                </a:moveTo>
                <a:lnTo>
                  <a:pt x="43197" y="33709"/>
                </a:lnTo>
                <a:lnTo>
                  <a:pt x="34770" y="33709"/>
                </a:lnTo>
                <a:lnTo>
                  <a:pt x="34770" y="25505"/>
                </a:lnTo>
                <a:close/>
                <a:moveTo>
                  <a:pt x="51848" y="25505"/>
                </a:moveTo>
                <a:lnTo>
                  <a:pt x="51848" y="33709"/>
                </a:lnTo>
                <a:lnTo>
                  <a:pt x="43421" y="33709"/>
                </a:lnTo>
                <a:lnTo>
                  <a:pt x="43421" y="25505"/>
                </a:lnTo>
                <a:close/>
                <a:moveTo>
                  <a:pt x="60499" y="25505"/>
                </a:moveTo>
                <a:lnTo>
                  <a:pt x="60499" y="33709"/>
                </a:lnTo>
                <a:lnTo>
                  <a:pt x="52071" y="33709"/>
                </a:lnTo>
                <a:lnTo>
                  <a:pt x="52071" y="25505"/>
                </a:lnTo>
                <a:close/>
                <a:moveTo>
                  <a:pt x="69149" y="25505"/>
                </a:moveTo>
                <a:lnTo>
                  <a:pt x="69149" y="33709"/>
                </a:lnTo>
                <a:lnTo>
                  <a:pt x="60722" y="33709"/>
                </a:lnTo>
                <a:lnTo>
                  <a:pt x="60722" y="25505"/>
                </a:lnTo>
                <a:close/>
                <a:moveTo>
                  <a:pt x="77800" y="25505"/>
                </a:moveTo>
                <a:lnTo>
                  <a:pt x="77800" y="33709"/>
                </a:lnTo>
                <a:lnTo>
                  <a:pt x="69373" y="33709"/>
                </a:lnTo>
                <a:lnTo>
                  <a:pt x="69373" y="25505"/>
                </a:lnTo>
                <a:close/>
                <a:moveTo>
                  <a:pt x="86506" y="25505"/>
                </a:moveTo>
                <a:lnTo>
                  <a:pt x="86506" y="33709"/>
                </a:lnTo>
                <a:lnTo>
                  <a:pt x="78023" y="33709"/>
                </a:lnTo>
                <a:lnTo>
                  <a:pt x="78023" y="25505"/>
                </a:lnTo>
                <a:close/>
                <a:moveTo>
                  <a:pt x="95157" y="25505"/>
                </a:moveTo>
                <a:lnTo>
                  <a:pt x="95157" y="33709"/>
                </a:lnTo>
                <a:lnTo>
                  <a:pt x="86730" y="33709"/>
                </a:lnTo>
                <a:lnTo>
                  <a:pt x="86730" y="25505"/>
                </a:lnTo>
                <a:close/>
                <a:moveTo>
                  <a:pt x="103808" y="25505"/>
                </a:moveTo>
                <a:lnTo>
                  <a:pt x="103808" y="33709"/>
                </a:lnTo>
                <a:lnTo>
                  <a:pt x="95380" y="33709"/>
                </a:lnTo>
                <a:lnTo>
                  <a:pt x="95380" y="25505"/>
                </a:lnTo>
                <a:close/>
                <a:moveTo>
                  <a:pt x="112458" y="25505"/>
                </a:moveTo>
                <a:lnTo>
                  <a:pt x="112458" y="33709"/>
                </a:lnTo>
                <a:lnTo>
                  <a:pt x="104031" y="33709"/>
                </a:lnTo>
                <a:lnTo>
                  <a:pt x="104031" y="25505"/>
                </a:lnTo>
                <a:close/>
                <a:moveTo>
                  <a:pt x="121109" y="25505"/>
                </a:moveTo>
                <a:lnTo>
                  <a:pt x="121109" y="33709"/>
                </a:lnTo>
                <a:lnTo>
                  <a:pt x="112681" y="33709"/>
                </a:lnTo>
                <a:lnTo>
                  <a:pt x="112681" y="25505"/>
                </a:lnTo>
                <a:close/>
                <a:moveTo>
                  <a:pt x="129760" y="25505"/>
                </a:moveTo>
                <a:lnTo>
                  <a:pt x="129760" y="33709"/>
                </a:lnTo>
                <a:lnTo>
                  <a:pt x="121332" y="33709"/>
                </a:lnTo>
                <a:lnTo>
                  <a:pt x="121332" y="25505"/>
                </a:lnTo>
                <a:close/>
                <a:moveTo>
                  <a:pt x="138410" y="25505"/>
                </a:moveTo>
                <a:lnTo>
                  <a:pt x="138410" y="33709"/>
                </a:lnTo>
                <a:lnTo>
                  <a:pt x="129983" y="33709"/>
                </a:lnTo>
                <a:lnTo>
                  <a:pt x="129983" y="25505"/>
                </a:lnTo>
                <a:close/>
                <a:moveTo>
                  <a:pt x="147117" y="25505"/>
                </a:moveTo>
                <a:lnTo>
                  <a:pt x="147117" y="33709"/>
                </a:lnTo>
                <a:lnTo>
                  <a:pt x="138633" y="33709"/>
                </a:lnTo>
                <a:lnTo>
                  <a:pt x="138633" y="25505"/>
                </a:lnTo>
                <a:close/>
                <a:moveTo>
                  <a:pt x="155767" y="25505"/>
                </a:moveTo>
                <a:lnTo>
                  <a:pt x="155767" y="33709"/>
                </a:lnTo>
                <a:lnTo>
                  <a:pt x="147340" y="33709"/>
                </a:lnTo>
                <a:lnTo>
                  <a:pt x="147340" y="25505"/>
                </a:lnTo>
                <a:close/>
                <a:moveTo>
                  <a:pt x="164418" y="25505"/>
                </a:moveTo>
                <a:lnTo>
                  <a:pt x="164418" y="33709"/>
                </a:lnTo>
                <a:lnTo>
                  <a:pt x="155990" y="33709"/>
                </a:lnTo>
                <a:lnTo>
                  <a:pt x="155990" y="25505"/>
                </a:lnTo>
                <a:close/>
                <a:moveTo>
                  <a:pt x="173069" y="25505"/>
                </a:moveTo>
                <a:lnTo>
                  <a:pt x="173069" y="33709"/>
                </a:lnTo>
                <a:lnTo>
                  <a:pt x="164641" y="33709"/>
                </a:lnTo>
                <a:lnTo>
                  <a:pt x="164641" y="25505"/>
                </a:lnTo>
                <a:close/>
                <a:moveTo>
                  <a:pt x="181719" y="25505"/>
                </a:moveTo>
                <a:lnTo>
                  <a:pt x="181719" y="33709"/>
                </a:lnTo>
                <a:lnTo>
                  <a:pt x="173292" y="33709"/>
                </a:lnTo>
                <a:lnTo>
                  <a:pt x="173292" y="25505"/>
                </a:lnTo>
                <a:close/>
                <a:moveTo>
                  <a:pt x="190370" y="25505"/>
                </a:moveTo>
                <a:lnTo>
                  <a:pt x="190370" y="33709"/>
                </a:lnTo>
                <a:lnTo>
                  <a:pt x="181942" y="33709"/>
                </a:lnTo>
                <a:lnTo>
                  <a:pt x="181942" y="25505"/>
                </a:lnTo>
                <a:close/>
                <a:moveTo>
                  <a:pt x="199020" y="25505"/>
                </a:moveTo>
                <a:lnTo>
                  <a:pt x="199020" y="33709"/>
                </a:lnTo>
                <a:lnTo>
                  <a:pt x="190593" y="33709"/>
                </a:lnTo>
                <a:lnTo>
                  <a:pt x="190593" y="25505"/>
                </a:lnTo>
                <a:close/>
                <a:moveTo>
                  <a:pt x="207727" y="25505"/>
                </a:moveTo>
                <a:lnTo>
                  <a:pt x="207727" y="33709"/>
                </a:lnTo>
                <a:lnTo>
                  <a:pt x="199244" y="33709"/>
                </a:lnTo>
                <a:lnTo>
                  <a:pt x="199244" y="25505"/>
                </a:lnTo>
                <a:close/>
                <a:moveTo>
                  <a:pt x="216377" y="25505"/>
                </a:moveTo>
                <a:lnTo>
                  <a:pt x="216377" y="33709"/>
                </a:lnTo>
                <a:lnTo>
                  <a:pt x="207950" y="33709"/>
                </a:lnTo>
                <a:lnTo>
                  <a:pt x="207950" y="25505"/>
                </a:lnTo>
                <a:close/>
                <a:moveTo>
                  <a:pt x="225028" y="25505"/>
                </a:moveTo>
                <a:lnTo>
                  <a:pt x="225028" y="33709"/>
                </a:lnTo>
                <a:lnTo>
                  <a:pt x="216601" y="33709"/>
                </a:lnTo>
                <a:lnTo>
                  <a:pt x="216601" y="25505"/>
                </a:lnTo>
                <a:close/>
                <a:moveTo>
                  <a:pt x="233679" y="25505"/>
                </a:moveTo>
                <a:lnTo>
                  <a:pt x="233679" y="33709"/>
                </a:lnTo>
                <a:lnTo>
                  <a:pt x="225251" y="33709"/>
                </a:lnTo>
                <a:lnTo>
                  <a:pt x="225251" y="25505"/>
                </a:lnTo>
                <a:close/>
                <a:moveTo>
                  <a:pt x="242329" y="25505"/>
                </a:moveTo>
                <a:lnTo>
                  <a:pt x="242329" y="33709"/>
                </a:lnTo>
                <a:lnTo>
                  <a:pt x="233902" y="33709"/>
                </a:lnTo>
                <a:lnTo>
                  <a:pt x="233902" y="25505"/>
                </a:lnTo>
                <a:close/>
                <a:moveTo>
                  <a:pt x="250980" y="25505"/>
                </a:moveTo>
                <a:lnTo>
                  <a:pt x="250980" y="33709"/>
                </a:lnTo>
                <a:lnTo>
                  <a:pt x="242553" y="33709"/>
                </a:lnTo>
                <a:lnTo>
                  <a:pt x="242553" y="25505"/>
                </a:lnTo>
                <a:close/>
                <a:moveTo>
                  <a:pt x="259686" y="25505"/>
                </a:moveTo>
                <a:lnTo>
                  <a:pt x="259686" y="33709"/>
                </a:lnTo>
                <a:lnTo>
                  <a:pt x="251203" y="33709"/>
                </a:lnTo>
                <a:lnTo>
                  <a:pt x="251203" y="25505"/>
                </a:lnTo>
                <a:close/>
                <a:moveTo>
                  <a:pt x="268337" y="25505"/>
                </a:moveTo>
                <a:lnTo>
                  <a:pt x="268337" y="33709"/>
                </a:lnTo>
                <a:lnTo>
                  <a:pt x="259910" y="33709"/>
                </a:lnTo>
                <a:lnTo>
                  <a:pt x="259910" y="25505"/>
                </a:lnTo>
                <a:close/>
                <a:moveTo>
                  <a:pt x="276988" y="25505"/>
                </a:moveTo>
                <a:lnTo>
                  <a:pt x="276988" y="33709"/>
                </a:lnTo>
                <a:lnTo>
                  <a:pt x="268560" y="33709"/>
                </a:lnTo>
                <a:lnTo>
                  <a:pt x="268560" y="25505"/>
                </a:lnTo>
                <a:close/>
                <a:moveTo>
                  <a:pt x="17190" y="33933"/>
                </a:moveTo>
                <a:lnTo>
                  <a:pt x="17190" y="42193"/>
                </a:lnTo>
                <a:lnTo>
                  <a:pt x="8762" y="42193"/>
                </a:lnTo>
                <a:lnTo>
                  <a:pt x="8762" y="33933"/>
                </a:lnTo>
                <a:close/>
                <a:moveTo>
                  <a:pt x="25840" y="33933"/>
                </a:moveTo>
                <a:lnTo>
                  <a:pt x="25840" y="42193"/>
                </a:lnTo>
                <a:lnTo>
                  <a:pt x="17413" y="42193"/>
                </a:lnTo>
                <a:lnTo>
                  <a:pt x="17413" y="33933"/>
                </a:lnTo>
                <a:close/>
                <a:moveTo>
                  <a:pt x="34547" y="33933"/>
                </a:moveTo>
                <a:lnTo>
                  <a:pt x="34547" y="42193"/>
                </a:lnTo>
                <a:lnTo>
                  <a:pt x="26064" y="42193"/>
                </a:lnTo>
                <a:lnTo>
                  <a:pt x="26064" y="33933"/>
                </a:lnTo>
                <a:close/>
                <a:moveTo>
                  <a:pt x="43197" y="33933"/>
                </a:moveTo>
                <a:lnTo>
                  <a:pt x="43197" y="42193"/>
                </a:lnTo>
                <a:lnTo>
                  <a:pt x="34770" y="42193"/>
                </a:lnTo>
                <a:lnTo>
                  <a:pt x="34770" y="33933"/>
                </a:lnTo>
                <a:close/>
                <a:moveTo>
                  <a:pt x="51848" y="33933"/>
                </a:moveTo>
                <a:lnTo>
                  <a:pt x="51848" y="42193"/>
                </a:lnTo>
                <a:lnTo>
                  <a:pt x="43421" y="42193"/>
                </a:lnTo>
                <a:lnTo>
                  <a:pt x="43421" y="33933"/>
                </a:lnTo>
                <a:close/>
                <a:moveTo>
                  <a:pt x="60499" y="33933"/>
                </a:moveTo>
                <a:lnTo>
                  <a:pt x="60499" y="42193"/>
                </a:lnTo>
                <a:lnTo>
                  <a:pt x="52071" y="42193"/>
                </a:lnTo>
                <a:lnTo>
                  <a:pt x="52071" y="33933"/>
                </a:lnTo>
                <a:close/>
                <a:moveTo>
                  <a:pt x="69149" y="33933"/>
                </a:moveTo>
                <a:lnTo>
                  <a:pt x="69149" y="42193"/>
                </a:lnTo>
                <a:lnTo>
                  <a:pt x="60722" y="42193"/>
                </a:lnTo>
                <a:lnTo>
                  <a:pt x="60722" y="33933"/>
                </a:lnTo>
                <a:close/>
                <a:moveTo>
                  <a:pt x="77800" y="33933"/>
                </a:moveTo>
                <a:lnTo>
                  <a:pt x="77800" y="42193"/>
                </a:lnTo>
                <a:lnTo>
                  <a:pt x="69373" y="42193"/>
                </a:lnTo>
                <a:lnTo>
                  <a:pt x="69373" y="33933"/>
                </a:lnTo>
                <a:close/>
                <a:moveTo>
                  <a:pt x="86506" y="33933"/>
                </a:moveTo>
                <a:lnTo>
                  <a:pt x="86506" y="42193"/>
                </a:lnTo>
                <a:lnTo>
                  <a:pt x="78023" y="42193"/>
                </a:lnTo>
                <a:lnTo>
                  <a:pt x="78023" y="33933"/>
                </a:lnTo>
                <a:close/>
                <a:moveTo>
                  <a:pt x="95157" y="33933"/>
                </a:moveTo>
                <a:lnTo>
                  <a:pt x="95157" y="42193"/>
                </a:lnTo>
                <a:lnTo>
                  <a:pt x="86730" y="42193"/>
                </a:lnTo>
                <a:lnTo>
                  <a:pt x="86730" y="33933"/>
                </a:lnTo>
                <a:close/>
                <a:moveTo>
                  <a:pt x="103808" y="33933"/>
                </a:moveTo>
                <a:lnTo>
                  <a:pt x="103808" y="42193"/>
                </a:lnTo>
                <a:lnTo>
                  <a:pt x="95380" y="42193"/>
                </a:lnTo>
                <a:lnTo>
                  <a:pt x="95380" y="33933"/>
                </a:lnTo>
                <a:close/>
                <a:moveTo>
                  <a:pt x="112458" y="33933"/>
                </a:moveTo>
                <a:lnTo>
                  <a:pt x="112458" y="42193"/>
                </a:lnTo>
                <a:lnTo>
                  <a:pt x="104031" y="42193"/>
                </a:lnTo>
                <a:lnTo>
                  <a:pt x="104031" y="33933"/>
                </a:lnTo>
                <a:close/>
                <a:moveTo>
                  <a:pt x="121109" y="33933"/>
                </a:moveTo>
                <a:lnTo>
                  <a:pt x="121109" y="42193"/>
                </a:lnTo>
                <a:lnTo>
                  <a:pt x="112681" y="42193"/>
                </a:lnTo>
                <a:lnTo>
                  <a:pt x="112681" y="33933"/>
                </a:lnTo>
                <a:close/>
                <a:moveTo>
                  <a:pt x="129760" y="33933"/>
                </a:moveTo>
                <a:lnTo>
                  <a:pt x="129760" y="42193"/>
                </a:lnTo>
                <a:lnTo>
                  <a:pt x="121332" y="42193"/>
                </a:lnTo>
                <a:lnTo>
                  <a:pt x="121332" y="33933"/>
                </a:lnTo>
                <a:close/>
                <a:moveTo>
                  <a:pt x="138410" y="33933"/>
                </a:moveTo>
                <a:lnTo>
                  <a:pt x="138410" y="42193"/>
                </a:lnTo>
                <a:lnTo>
                  <a:pt x="129983" y="42193"/>
                </a:lnTo>
                <a:lnTo>
                  <a:pt x="129983" y="33933"/>
                </a:lnTo>
                <a:close/>
                <a:moveTo>
                  <a:pt x="147117" y="33933"/>
                </a:moveTo>
                <a:lnTo>
                  <a:pt x="147117" y="42193"/>
                </a:lnTo>
                <a:lnTo>
                  <a:pt x="138633" y="42193"/>
                </a:lnTo>
                <a:lnTo>
                  <a:pt x="138633" y="33933"/>
                </a:lnTo>
                <a:close/>
                <a:moveTo>
                  <a:pt x="155767" y="33933"/>
                </a:moveTo>
                <a:lnTo>
                  <a:pt x="155767" y="42193"/>
                </a:lnTo>
                <a:lnTo>
                  <a:pt x="147340" y="42193"/>
                </a:lnTo>
                <a:lnTo>
                  <a:pt x="147340" y="33933"/>
                </a:lnTo>
                <a:close/>
                <a:moveTo>
                  <a:pt x="164418" y="33933"/>
                </a:moveTo>
                <a:lnTo>
                  <a:pt x="164418" y="42193"/>
                </a:lnTo>
                <a:lnTo>
                  <a:pt x="155990" y="42193"/>
                </a:lnTo>
                <a:lnTo>
                  <a:pt x="155990" y="33933"/>
                </a:lnTo>
                <a:close/>
                <a:moveTo>
                  <a:pt x="173069" y="33933"/>
                </a:moveTo>
                <a:lnTo>
                  <a:pt x="173069" y="42193"/>
                </a:lnTo>
                <a:lnTo>
                  <a:pt x="164641" y="42193"/>
                </a:lnTo>
                <a:lnTo>
                  <a:pt x="164641" y="33933"/>
                </a:lnTo>
                <a:close/>
                <a:moveTo>
                  <a:pt x="181719" y="33933"/>
                </a:moveTo>
                <a:lnTo>
                  <a:pt x="181719" y="42193"/>
                </a:lnTo>
                <a:lnTo>
                  <a:pt x="173292" y="42193"/>
                </a:lnTo>
                <a:lnTo>
                  <a:pt x="173292" y="33933"/>
                </a:lnTo>
                <a:close/>
                <a:moveTo>
                  <a:pt x="190370" y="33933"/>
                </a:moveTo>
                <a:lnTo>
                  <a:pt x="190370" y="42193"/>
                </a:lnTo>
                <a:lnTo>
                  <a:pt x="181942" y="42193"/>
                </a:lnTo>
                <a:lnTo>
                  <a:pt x="181942" y="33933"/>
                </a:lnTo>
                <a:close/>
                <a:moveTo>
                  <a:pt x="199020" y="33933"/>
                </a:moveTo>
                <a:lnTo>
                  <a:pt x="199020" y="42193"/>
                </a:lnTo>
                <a:lnTo>
                  <a:pt x="190593" y="42193"/>
                </a:lnTo>
                <a:lnTo>
                  <a:pt x="190593" y="33933"/>
                </a:lnTo>
                <a:close/>
                <a:moveTo>
                  <a:pt x="207727" y="33933"/>
                </a:moveTo>
                <a:lnTo>
                  <a:pt x="207727" y="42193"/>
                </a:lnTo>
                <a:lnTo>
                  <a:pt x="199244" y="42193"/>
                </a:lnTo>
                <a:lnTo>
                  <a:pt x="199244" y="33933"/>
                </a:lnTo>
                <a:close/>
                <a:moveTo>
                  <a:pt x="216377" y="33933"/>
                </a:moveTo>
                <a:lnTo>
                  <a:pt x="216377" y="42193"/>
                </a:lnTo>
                <a:lnTo>
                  <a:pt x="207950" y="42193"/>
                </a:lnTo>
                <a:lnTo>
                  <a:pt x="207950" y="33933"/>
                </a:lnTo>
                <a:close/>
                <a:moveTo>
                  <a:pt x="225028" y="33933"/>
                </a:moveTo>
                <a:lnTo>
                  <a:pt x="225028" y="42193"/>
                </a:lnTo>
                <a:lnTo>
                  <a:pt x="216601" y="42193"/>
                </a:lnTo>
                <a:lnTo>
                  <a:pt x="216601" y="33933"/>
                </a:lnTo>
                <a:close/>
                <a:moveTo>
                  <a:pt x="233679" y="33933"/>
                </a:moveTo>
                <a:lnTo>
                  <a:pt x="233679" y="42193"/>
                </a:lnTo>
                <a:lnTo>
                  <a:pt x="225251" y="42193"/>
                </a:lnTo>
                <a:lnTo>
                  <a:pt x="225251" y="33933"/>
                </a:lnTo>
                <a:close/>
                <a:moveTo>
                  <a:pt x="242329" y="33933"/>
                </a:moveTo>
                <a:lnTo>
                  <a:pt x="242329" y="42193"/>
                </a:lnTo>
                <a:lnTo>
                  <a:pt x="233902" y="42193"/>
                </a:lnTo>
                <a:lnTo>
                  <a:pt x="233902" y="33933"/>
                </a:lnTo>
                <a:close/>
                <a:moveTo>
                  <a:pt x="250980" y="33933"/>
                </a:moveTo>
                <a:lnTo>
                  <a:pt x="250980" y="42193"/>
                </a:lnTo>
                <a:lnTo>
                  <a:pt x="242553" y="42193"/>
                </a:lnTo>
                <a:lnTo>
                  <a:pt x="242553" y="33933"/>
                </a:lnTo>
                <a:close/>
                <a:moveTo>
                  <a:pt x="259686" y="33933"/>
                </a:moveTo>
                <a:lnTo>
                  <a:pt x="259686" y="42193"/>
                </a:lnTo>
                <a:lnTo>
                  <a:pt x="251203" y="42193"/>
                </a:lnTo>
                <a:lnTo>
                  <a:pt x="251203" y="33933"/>
                </a:lnTo>
                <a:close/>
                <a:moveTo>
                  <a:pt x="268337" y="33933"/>
                </a:moveTo>
                <a:lnTo>
                  <a:pt x="268337" y="42193"/>
                </a:lnTo>
                <a:lnTo>
                  <a:pt x="259910" y="42193"/>
                </a:lnTo>
                <a:lnTo>
                  <a:pt x="259910" y="33933"/>
                </a:lnTo>
                <a:close/>
                <a:moveTo>
                  <a:pt x="276988" y="33933"/>
                </a:moveTo>
                <a:lnTo>
                  <a:pt x="276988" y="42193"/>
                </a:lnTo>
                <a:lnTo>
                  <a:pt x="268560" y="42193"/>
                </a:lnTo>
                <a:lnTo>
                  <a:pt x="268560" y="33933"/>
                </a:lnTo>
                <a:close/>
                <a:moveTo>
                  <a:pt x="17190" y="42416"/>
                </a:moveTo>
                <a:lnTo>
                  <a:pt x="17190" y="50620"/>
                </a:lnTo>
                <a:lnTo>
                  <a:pt x="8762" y="50620"/>
                </a:lnTo>
                <a:lnTo>
                  <a:pt x="8762" y="42416"/>
                </a:lnTo>
                <a:close/>
                <a:moveTo>
                  <a:pt x="25840" y="42416"/>
                </a:moveTo>
                <a:lnTo>
                  <a:pt x="25840" y="50620"/>
                </a:lnTo>
                <a:lnTo>
                  <a:pt x="17413" y="50620"/>
                </a:lnTo>
                <a:lnTo>
                  <a:pt x="17413" y="42416"/>
                </a:lnTo>
                <a:close/>
                <a:moveTo>
                  <a:pt x="34547" y="42416"/>
                </a:moveTo>
                <a:lnTo>
                  <a:pt x="34547" y="50620"/>
                </a:lnTo>
                <a:lnTo>
                  <a:pt x="26064" y="50620"/>
                </a:lnTo>
                <a:lnTo>
                  <a:pt x="26064" y="42416"/>
                </a:lnTo>
                <a:close/>
                <a:moveTo>
                  <a:pt x="43197" y="42416"/>
                </a:moveTo>
                <a:lnTo>
                  <a:pt x="43197" y="50620"/>
                </a:lnTo>
                <a:lnTo>
                  <a:pt x="34770" y="50620"/>
                </a:lnTo>
                <a:lnTo>
                  <a:pt x="34770" y="42416"/>
                </a:lnTo>
                <a:close/>
                <a:moveTo>
                  <a:pt x="51848" y="42416"/>
                </a:moveTo>
                <a:lnTo>
                  <a:pt x="51848" y="50620"/>
                </a:lnTo>
                <a:lnTo>
                  <a:pt x="43421" y="50620"/>
                </a:lnTo>
                <a:lnTo>
                  <a:pt x="43421" y="42416"/>
                </a:lnTo>
                <a:close/>
                <a:moveTo>
                  <a:pt x="60499" y="42416"/>
                </a:moveTo>
                <a:lnTo>
                  <a:pt x="60499" y="50620"/>
                </a:lnTo>
                <a:lnTo>
                  <a:pt x="52071" y="50620"/>
                </a:lnTo>
                <a:lnTo>
                  <a:pt x="52071" y="42416"/>
                </a:lnTo>
                <a:close/>
                <a:moveTo>
                  <a:pt x="69149" y="42416"/>
                </a:moveTo>
                <a:lnTo>
                  <a:pt x="69149" y="50620"/>
                </a:lnTo>
                <a:lnTo>
                  <a:pt x="60722" y="50620"/>
                </a:lnTo>
                <a:lnTo>
                  <a:pt x="60722" y="42416"/>
                </a:lnTo>
                <a:close/>
                <a:moveTo>
                  <a:pt x="77800" y="42416"/>
                </a:moveTo>
                <a:lnTo>
                  <a:pt x="77800" y="50620"/>
                </a:lnTo>
                <a:lnTo>
                  <a:pt x="69373" y="50620"/>
                </a:lnTo>
                <a:lnTo>
                  <a:pt x="69373" y="42416"/>
                </a:lnTo>
                <a:close/>
                <a:moveTo>
                  <a:pt x="86506" y="42416"/>
                </a:moveTo>
                <a:lnTo>
                  <a:pt x="86506" y="50620"/>
                </a:lnTo>
                <a:lnTo>
                  <a:pt x="78023" y="50620"/>
                </a:lnTo>
                <a:lnTo>
                  <a:pt x="78023" y="42416"/>
                </a:lnTo>
                <a:close/>
                <a:moveTo>
                  <a:pt x="95157" y="42416"/>
                </a:moveTo>
                <a:lnTo>
                  <a:pt x="95157" y="50620"/>
                </a:lnTo>
                <a:lnTo>
                  <a:pt x="86730" y="50620"/>
                </a:lnTo>
                <a:lnTo>
                  <a:pt x="86730" y="42416"/>
                </a:lnTo>
                <a:close/>
                <a:moveTo>
                  <a:pt x="103808" y="42416"/>
                </a:moveTo>
                <a:lnTo>
                  <a:pt x="103808" y="50620"/>
                </a:lnTo>
                <a:lnTo>
                  <a:pt x="95380" y="50620"/>
                </a:lnTo>
                <a:lnTo>
                  <a:pt x="95380" y="42416"/>
                </a:lnTo>
                <a:close/>
                <a:moveTo>
                  <a:pt x="112458" y="42416"/>
                </a:moveTo>
                <a:lnTo>
                  <a:pt x="112458" y="50620"/>
                </a:lnTo>
                <a:lnTo>
                  <a:pt x="104031" y="50620"/>
                </a:lnTo>
                <a:lnTo>
                  <a:pt x="104031" y="42416"/>
                </a:lnTo>
                <a:close/>
                <a:moveTo>
                  <a:pt x="121109" y="42416"/>
                </a:moveTo>
                <a:lnTo>
                  <a:pt x="121109" y="50620"/>
                </a:lnTo>
                <a:lnTo>
                  <a:pt x="112681" y="50620"/>
                </a:lnTo>
                <a:lnTo>
                  <a:pt x="112681" y="42416"/>
                </a:lnTo>
                <a:close/>
                <a:moveTo>
                  <a:pt x="129760" y="42416"/>
                </a:moveTo>
                <a:lnTo>
                  <a:pt x="129760" y="50620"/>
                </a:lnTo>
                <a:lnTo>
                  <a:pt x="121332" y="50620"/>
                </a:lnTo>
                <a:lnTo>
                  <a:pt x="121332" y="42416"/>
                </a:lnTo>
                <a:close/>
                <a:moveTo>
                  <a:pt x="138410" y="42416"/>
                </a:moveTo>
                <a:lnTo>
                  <a:pt x="138410" y="50620"/>
                </a:lnTo>
                <a:lnTo>
                  <a:pt x="129983" y="50620"/>
                </a:lnTo>
                <a:lnTo>
                  <a:pt x="129983" y="42416"/>
                </a:lnTo>
                <a:close/>
                <a:moveTo>
                  <a:pt x="147117" y="42416"/>
                </a:moveTo>
                <a:lnTo>
                  <a:pt x="147117" y="50620"/>
                </a:lnTo>
                <a:lnTo>
                  <a:pt x="138633" y="50620"/>
                </a:lnTo>
                <a:lnTo>
                  <a:pt x="138633" y="42416"/>
                </a:lnTo>
                <a:close/>
                <a:moveTo>
                  <a:pt x="155767" y="42416"/>
                </a:moveTo>
                <a:lnTo>
                  <a:pt x="155767" y="50620"/>
                </a:lnTo>
                <a:lnTo>
                  <a:pt x="147340" y="50620"/>
                </a:lnTo>
                <a:lnTo>
                  <a:pt x="147340" y="42416"/>
                </a:lnTo>
                <a:close/>
                <a:moveTo>
                  <a:pt x="164418" y="42416"/>
                </a:moveTo>
                <a:lnTo>
                  <a:pt x="164418" y="50620"/>
                </a:lnTo>
                <a:lnTo>
                  <a:pt x="155990" y="50620"/>
                </a:lnTo>
                <a:lnTo>
                  <a:pt x="155990" y="42416"/>
                </a:lnTo>
                <a:close/>
                <a:moveTo>
                  <a:pt x="173069" y="42416"/>
                </a:moveTo>
                <a:lnTo>
                  <a:pt x="173069" y="50620"/>
                </a:lnTo>
                <a:lnTo>
                  <a:pt x="164641" y="50620"/>
                </a:lnTo>
                <a:lnTo>
                  <a:pt x="164641" y="42416"/>
                </a:lnTo>
                <a:close/>
                <a:moveTo>
                  <a:pt x="181719" y="42416"/>
                </a:moveTo>
                <a:lnTo>
                  <a:pt x="181719" y="50620"/>
                </a:lnTo>
                <a:lnTo>
                  <a:pt x="173292" y="50620"/>
                </a:lnTo>
                <a:lnTo>
                  <a:pt x="173292" y="42416"/>
                </a:lnTo>
                <a:close/>
                <a:moveTo>
                  <a:pt x="190370" y="42416"/>
                </a:moveTo>
                <a:lnTo>
                  <a:pt x="190370" y="50620"/>
                </a:lnTo>
                <a:lnTo>
                  <a:pt x="181942" y="50620"/>
                </a:lnTo>
                <a:lnTo>
                  <a:pt x="181942" y="42416"/>
                </a:lnTo>
                <a:close/>
                <a:moveTo>
                  <a:pt x="199020" y="42416"/>
                </a:moveTo>
                <a:lnTo>
                  <a:pt x="199020" y="50620"/>
                </a:lnTo>
                <a:lnTo>
                  <a:pt x="190593" y="50620"/>
                </a:lnTo>
                <a:lnTo>
                  <a:pt x="190593" y="42416"/>
                </a:lnTo>
                <a:close/>
                <a:moveTo>
                  <a:pt x="207727" y="42416"/>
                </a:moveTo>
                <a:lnTo>
                  <a:pt x="207727" y="50620"/>
                </a:lnTo>
                <a:lnTo>
                  <a:pt x="199244" y="50620"/>
                </a:lnTo>
                <a:lnTo>
                  <a:pt x="199244" y="42416"/>
                </a:lnTo>
                <a:close/>
                <a:moveTo>
                  <a:pt x="216377" y="42416"/>
                </a:moveTo>
                <a:lnTo>
                  <a:pt x="216377" y="50620"/>
                </a:lnTo>
                <a:lnTo>
                  <a:pt x="207950" y="50620"/>
                </a:lnTo>
                <a:lnTo>
                  <a:pt x="207950" y="42416"/>
                </a:lnTo>
                <a:close/>
                <a:moveTo>
                  <a:pt x="225028" y="42416"/>
                </a:moveTo>
                <a:lnTo>
                  <a:pt x="225028" y="50620"/>
                </a:lnTo>
                <a:lnTo>
                  <a:pt x="216601" y="50620"/>
                </a:lnTo>
                <a:lnTo>
                  <a:pt x="216601" y="42416"/>
                </a:lnTo>
                <a:close/>
                <a:moveTo>
                  <a:pt x="233679" y="42416"/>
                </a:moveTo>
                <a:lnTo>
                  <a:pt x="233679" y="50620"/>
                </a:lnTo>
                <a:lnTo>
                  <a:pt x="225251" y="50620"/>
                </a:lnTo>
                <a:lnTo>
                  <a:pt x="225251" y="42416"/>
                </a:lnTo>
                <a:close/>
                <a:moveTo>
                  <a:pt x="242329" y="42416"/>
                </a:moveTo>
                <a:lnTo>
                  <a:pt x="242329" y="50620"/>
                </a:lnTo>
                <a:lnTo>
                  <a:pt x="233902" y="50620"/>
                </a:lnTo>
                <a:lnTo>
                  <a:pt x="233902" y="42416"/>
                </a:lnTo>
                <a:close/>
                <a:moveTo>
                  <a:pt x="250980" y="42416"/>
                </a:moveTo>
                <a:lnTo>
                  <a:pt x="250980" y="50620"/>
                </a:lnTo>
                <a:lnTo>
                  <a:pt x="242553" y="50620"/>
                </a:lnTo>
                <a:lnTo>
                  <a:pt x="242553" y="42416"/>
                </a:lnTo>
                <a:close/>
                <a:moveTo>
                  <a:pt x="259686" y="42416"/>
                </a:moveTo>
                <a:lnTo>
                  <a:pt x="259686" y="50620"/>
                </a:lnTo>
                <a:lnTo>
                  <a:pt x="251203" y="50620"/>
                </a:lnTo>
                <a:lnTo>
                  <a:pt x="251203" y="42416"/>
                </a:lnTo>
                <a:close/>
                <a:moveTo>
                  <a:pt x="268337" y="42416"/>
                </a:moveTo>
                <a:lnTo>
                  <a:pt x="268337" y="50620"/>
                </a:lnTo>
                <a:lnTo>
                  <a:pt x="259910" y="50620"/>
                </a:lnTo>
                <a:lnTo>
                  <a:pt x="259910" y="42416"/>
                </a:lnTo>
                <a:close/>
                <a:moveTo>
                  <a:pt x="276988" y="42416"/>
                </a:moveTo>
                <a:lnTo>
                  <a:pt x="276988" y="50620"/>
                </a:lnTo>
                <a:lnTo>
                  <a:pt x="268560" y="50620"/>
                </a:lnTo>
                <a:lnTo>
                  <a:pt x="268560" y="42416"/>
                </a:lnTo>
                <a:close/>
                <a:moveTo>
                  <a:pt x="17190" y="50843"/>
                </a:moveTo>
                <a:lnTo>
                  <a:pt x="17190" y="59103"/>
                </a:lnTo>
                <a:lnTo>
                  <a:pt x="8762" y="59103"/>
                </a:lnTo>
                <a:lnTo>
                  <a:pt x="8762" y="50843"/>
                </a:lnTo>
                <a:close/>
                <a:moveTo>
                  <a:pt x="25840" y="50843"/>
                </a:moveTo>
                <a:lnTo>
                  <a:pt x="25840" y="59103"/>
                </a:lnTo>
                <a:lnTo>
                  <a:pt x="17413" y="59103"/>
                </a:lnTo>
                <a:lnTo>
                  <a:pt x="17413" y="50843"/>
                </a:lnTo>
                <a:close/>
                <a:moveTo>
                  <a:pt x="34547" y="50843"/>
                </a:moveTo>
                <a:lnTo>
                  <a:pt x="34547" y="59103"/>
                </a:lnTo>
                <a:lnTo>
                  <a:pt x="26064" y="59103"/>
                </a:lnTo>
                <a:lnTo>
                  <a:pt x="26064" y="50843"/>
                </a:lnTo>
                <a:close/>
                <a:moveTo>
                  <a:pt x="43197" y="50843"/>
                </a:moveTo>
                <a:lnTo>
                  <a:pt x="43197" y="59103"/>
                </a:lnTo>
                <a:lnTo>
                  <a:pt x="34770" y="59103"/>
                </a:lnTo>
                <a:lnTo>
                  <a:pt x="34770" y="50843"/>
                </a:lnTo>
                <a:close/>
                <a:moveTo>
                  <a:pt x="51848" y="50843"/>
                </a:moveTo>
                <a:lnTo>
                  <a:pt x="51848" y="59103"/>
                </a:lnTo>
                <a:lnTo>
                  <a:pt x="43421" y="59103"/>
                </a:lnTo>
                <a:lnTo>
                  <a:pt x="43421" y="50843"/>
                </a:lnTo>
                <a:close/>
                <a:moveTo>
                  <a:pt x="60499" y="50843"/>
                </a:moveTo>
                <a:lnTo>
                  <a:pt x="60499" y="59103"/>
                </a:lnTo>
                <a:lnTo>
                  <a:pt x="52071" y="59103"/>
                </a:lnTo>
                <a:lnTo>
                  <a:pt x="52071" y="50843"/>
                </a:lnTo>
                <a:close/>
                <a:moveTo>
                  <a:pt x="69149" y="50843"/>
                </a:moveTo>
                <a:lnTo>
                  <a:pt x="69149" y="59103"/>
                </a:lnTo>
                <a:lnTo>
                  <a:pt x="60722" y="59103"/>
                </a:lnTo>
                <a:lnTo>
                  <a:pt x="60722" y="50843"/>
                </a:lnTo>
                <a:close/>
                <a:moveTo>
                  <a:pt x="77800" y="50843"/>
                </a:moveTo>
                <a:lnTo>
                  <a:pt x="77800" y="59103"/>
                </a:lnTo>
                <a:lnTo>
                  <a:pt x="69373" y="59103"/>
                </a:lnTo>
                <a:lnTo>
                  <a:pt x="69373" y="50843"/>
                </a:lnTo>
                <a:close/>
                <a:moveTo>
                  <a:pt x="86506" y="50843"/>
                </a:moveTo>
                <a:lnTo>
                  <a:pt x="86506" y="59103"/>
                </a:lnTo>
                <a:lnTo>
                  <a:pt x="78023" y="59103"/>
                </a:lnTo>
                <a:lnTo>
                  <a:pt x="78023" y="50843"/>
                </a:lnTo>
                <a:close/>
                <a:moveTo>
                  <a:pt x="95157" y="50843"/>
                </a:moveTo>
                <a:lnTo>
                  <a:pt x="95157" y="59103"/>
                </a:lnTo>
                <a:lnTo>
                  <a:pt x="86730" y="59103"/>
                </a:lnTo>
                <a:lnTo>
                  <a:pt x="86730" y="50843"/>
                </a:lnTo>
                <a:close/>
                <a:moveTo>
                  <a:pt x="103808" y="50843"/>
                </a:moveTo>
                <a:lnTo>
                  <a:pt x="103808" y="59103"/>
                </a:lnTo>
                <a:lnTo>
                  <a:pt x="95380" y="59103"/>
                </a:lnTo>
                <a:lnTo>
                  <a:pt x="95380" y="50843"/>
                </a:lnTo>
                <a:close/>
                <a:moveTo>
                  <a:pt x="112458" y="50843"/>
                </a:moveTo>
                <a:lnTo>
                  <a:pt x="112458" y="59103"/>
                </a:lnTo>
                <a:lnTo>
                  <a:pt x="104031" y="59103"/>
                </a:lnTo>
                <a:lnTo>
                  <a:pt x="104031" y="50843"/>
                </a:lnTo>
                <a:close/>
                <a:moveTo>
                  <a:pt x="121109" y="50843"/>
                </a:moveTo>
                <a:lnTo>
                  <a:pt x="121109" y="59103"/>
                </a:lnTo>
                <a:lnTo>
                  <a:pt x="112681" y="59103"/>
                </a:lnTo>
                <a:lnTo>
                  <a:pt x="112681" y="50843"/>
                </a:lnTo>
                <a:close/>
                <a:moveTo>
                  <a:pt x="129760" y="50843"/>
                </a:moveTo>
                <a:lnTo>
                  <a:pt x="129760" y="59103"/>
                </a:lnTo>
                <a:lnTo>
                  <a:pt x="121332" y="59103"/>
                </a:lnTo>
                <a:lnTo>
                  <a:pt x="121332" y="50843"/>
                </a:lnTo>
                <a:close/>
                <a:moveTo>
                  <a:pt x="138410" y="50843"/>
                </a:moveTo>
                <a:lnTo>
                  <a:pt x="138410" y="59103"/>
                </a:lnTo>
                <a:lnTo>
                  <a:pt x="129983" y="59103"/>
                </a:lnTo>
                <a:lnTo>
                  <a:pt x="129983" y="50843"/>
                </a:lnTo>
                <a:close/>
                <a:moveTo>
                  <a:pt x="147117" y="50843"/>
                </a:moveTo>
                <a:lnTo>
                  <a:pt x="147117" y="59103"/>
                </a:lnTo>
                <a:lnTo>
                  <a:pt x="138633" y="59103"/>
                </a:lnTo>
                <a:lnTo>
                  <a:pt x="138633" y="50843"/>
                </a:lnTo>
                <a:close/>
                <a:moveTo>
                  <a:pt x="155767" y="50843"/>
                </a:moveTo>
                <a:lnTo>
                  <a:pt x="155767" y="59103"/>
                </a:lnTo>
                <a:lnTo>
                  <a:pt x="147340" y="59103"/>
                </a:lnTo>
                <a:lnTo>
                  <a:pt x="147340" y="50843"/>
                </a:lnTo>
                <a:close/>
                <a:moveTo>
                  <a:pt x="164418" y="50843"/>
                </a:moveTo>
                <a:lnTo>
                  <a:pt x="164418" y="59103"/>
                </a:lnTo>
                <a:lnTo>
                  <a:pt x="155990" y="59103"/>
                </a:lnTo>
                <a:lnTo>
                  <a:pt x="155990" y="50843"/>
                </a:lnTo>
                <a:close/>
                <a:moveTo>
                  <a:pt x="173069" y="50843"/>
                </a:moveTo>
                <a:lnTo>
                  <a:pt x="173069" y="59103"/>
                </a:lnTo>
                <a:lnTo>
                  <a:pt x="164641" y="59103"/>
                </a:lnTo>
                <a:lnTo>
                  <a:pt x="164641" y="50843"/>
                </a:lnTo>
                <a:close/>
                <a:moveTo>
                  <a:pt x="181719" y="50843"/>
                </a:moveTo>
                <a:lnTo>
                  <a:pt x="181719" y="59103"/>
                </a:lnTo>
                <a:lnTo>
                  <a:pt x="173292" y="59103"/>
                </a:lnTo>
                <a:lnTo>
                  <a:pt x="173292" y="50843"/>
                </a:lnTo>
                <a:close/>
                <a:moveTo>
                  <a:pt x="190370" y="50843"/>
                </a:moveTo>
                <a:lnTo>
                  <a:pt x="190370" y="59103"/>
                </a:lnTo>
                <a:lnTo>
                  <a:pt x="181942" y="59103"/>
                </a:lnTo>
                <a:lnTo>
                  <a:pt x="181942" y="50843"/>
                </a:lnTo>
                <a:close/>
                <a:moveTo>
                  <a:pt x="199020" y="50843"/>
                </a:moveTo>
                <a:lnTo>
                  <a:pt x="199020" y="59103"/>
                </a:lnTo>
                <a:lnTo>
                  <a:pt x="190593" y="59103"/>
                </a:lnTo>
                <a:lnTo>
                  <a:pt x="190593" y="50843"/>
                </a:lnTo>
                <a:close/>
                <a:moveTo>
                  <a:pt x="207727" y="50843"/>
                </a:moveTo>
                <a:lnTo>
                  <a:pt x="207727" y="59103"/>
                </a:lnTo>
                <a:lnTo>
                  <a:pt x="199244" y="59103"/>
                </a:lnTo>
                <a:lnTo>
                  <a:pt x="199244" y="50843"/>
                </a:lnTo>
                <a:close/>
                <a:moveTo>
                  <a:pt x="216377" y="50843"/>
                </a:moveTo>
                <a:lnTo>
                  <a:pt x="216377" y="59103"/>
                </a:lnTo>
                <a:lnTo>
                  <a:pt x="207950" y="59103"/>
                </a:lnTo>
                <a:lnTo>
                  <a:pt x="207950" y="50843"/>
                </a:lnTo>
                <a:close/>
                <a:moveTo>
                  <a:pt x="225028" y="50843"/>
                </a:moveTo>
                <a:lnTo>
                  <a:pt x="225028" y="59103"/>
                </a:lnTo>
                <a:lnTo>
                  <a:pt x="216601" y="59103"/>
                </a:lnTo>
                <a:lnTo>
                  <a:pt x="216601" y="50843"/>
                </a:lnTo>
                <a:close/>
                <a:moveTo>
                  <a:pt x="233679" y="50843"/>
                </a:moveTo>
                <a:lnTo>
                  <a:pt x="233679" y="59103"/>
                </a:lnTo>
                <a:lnTo>
                  <a:pt x="225251" y="59103"/>
                </a:lnTo>
                <a:lnTo>
                  <a:pt x="225251" y="50843"/>
                </a:lnTo>
                <a:close/>
                <a:moveTo>
                  <a:pt x="242329" y="50843"/>
                </a:moveTo>
                <a:lnTo>
                  <a:pt x="242329" y="59103"/>
                </a:lnTo>
                <a:lnTo>
                  <a:pt x="233902" y="59103"/>
                </a:lnTo>
                <a:lnTo>
                  <a:pt x="233902" y="50843"/>
                </a:lnTo>
                <a:close/>
                <a:moveTo>
                  <a:pt x="250980" y="50843"/>
                </a:moveTo>
                <a:lnTo>
                  <a:pt x="250980" y="59103"/>
                </a:lnTo>
                <a:lnTo>
                  <a:pt x="242553" y="59103"/>
                </a:lnTo>
                <a:lnTo>
                  <a:pt x="242553" y="50843"/>
                </a:lnTo>
                <a:close/>
                <a:moveTo>
                  <a:pt x="259686" y="50843"/>
                </a:moveTo>
                <a:lnTo>
                  <a:pt x="259686" y="59103"/>
                </a:lnTo>
                <a:lnTo>
                  <a:pt x="251203" y="59103"/>
                </a:lnTo>
                <a:lnTo>
                  <a:pt x="251203" y="50843"/>
                </a:lnTo>
                <a:close/>
                <a:moveTo>
                  <a:pt x="268337" y="50843"/>
                </a:moveTo>
                <a:lnTo>
                  <a:pt x="268337" y="59103"/>
                </a:lnTo>
                <a:lnTo>
                  <a:pt x="259910" y="59103"/>
                </a:lnTo>
                <a:lnTo>
                  <a:pt x="259910" y="50843"/>
                </a:lnTo>
                <a:close/>
                <a:moveTo>
                  <a:pt x="276988" y="50843"/>
                </a:moveTo>
                <a:lnTo>
                  <a:pt x="276988" y="59103"/>
                </a:lnTo>
                <a:lnTo>
                  <a:pt x="268560" y="59103"/>
                </a:lnTo>
                <a:lnTo>
                  <a:pt x="268560" y="50843"/>
                </a:lnTo>
                <a:close/>
                <a:moveTo>
                  <a:pt x="17190" y="59326"/>
                </a:moveTo>
                <a:lnTo>
                  <a:pt x="17190" y="67586"/>
                </a:lnTo>
                <a:lnTo>
                  <a:pt x="8762" y="67586"/>
                </a:lnTo>
                <a:lnTo>
                  <a:pt x="8762" y="59326"/>
                </a:lnTo>
                <a:close/>
                <a:moveTo>
                  <a:pt x="25840" y="59326"/>
                </a:moveTo>
                <a:lnTo>
                  <a:pt x="25840" y="67586"/>
                </a:lnTo>
                <a:lnTo>
                  <a:pt x="17413" y="67586"/>
                </a:lnTo>
                <a:lnTo>
                  <a:pt x="17413" y="59326"/>
                </a:lnTo>
                <a:close/>
                <a:moveTo>
                  <a:pt x="34547" y="59326"/>
                </a:moveTo>
                <a:lnTo>
                  <a:pt x="34547" y="67586"/>
                </a:lnTo>
                <a:lnTo>
                  <a:pt x="26064" y="67586"/>
                </a:lnTo>
                <a:lnTo>
                  <a:pt x="26064" y="59326"/>
                </a:lnTo>
                <a:close/>
                <a:moveTo>
                  <a:pt x="43197" y="59326"/>
                </a:moveTo>
                <a:lnTo>
                  <a:pt x="43197" y="67586"/>
                </a:lnTo>
                <a:lnTo>
                  <a:pt x="34770" y="67586"/>
                </a:lnTo>
                <a:lnTo>
                  <a:pt x="34770" y="59326"/>
                </a:lnTo>
                <a:close/>
                <a:moveTo>
                  <a:pt x="51848" y="59326"/>
                </a:moveTo>
                <a:lnTo>
                  <a:pt x="51848" y="67586"/>
                </a:lnTo>
                <a:lnTo>
                  <a:pt x="43421" y="67586"/>
                </a:lnTo>
                <a:lnTo>
                  <a:pt x="43421" y="59326"/>
                </a:lnTo>
                <a:close/>
                <a:moveTo>
                  <a:pt x="60499" y="59326"/>
                </a:moveTo>
                <a:lnTo>
                  <a:pt x="60499" y="67586"/>
                </a:lnTo>
                <a:lnTo>
                  <a:pt x="52071" y="67586"/>
                </a:lnTo>
                <a:lnTo>
                  <a:pt x="52071" y="59326"/>
                </a:lnTo>
                <a:close/>
                <a:moveTo>
                  <a:pt x="69149" y="59326"/>
                </a:moveTo>
                <a:lnTo>
                  <a:pt x="69149" y="67586"/>
                </a:lnTo>
                <a:lnTo>
                  <a:pt x="60722" y="67586"/>
                </a:lnTo>
                <a:lnTo>
                  <a:pt x="60722" y="59326"/>
                </a:lnTo>
                <a:close/>
                <a:moveTo>
                  <a:pt x="77800" y="59326"/>
                </a:moveTo>
                <a:lnTo>
                  <a:pt x="77800" y="67586"/>
                </a:lnTo>
                <a:lnTo>
                  <a:pt x="69373" y="67586"/>
                </a:lnTo>
                <a:lnTo>
                  <a:pt x="69373" y="59326"/>
                </a:lnTo>
                <a:close/>
                <a:moveTo>
                  <a:pt x="86506" y="59326"/>
                </a:moveTo>
                <a:lnTo>
                  <a:pt x="86506" y="67586"/>
                </a:lnTo>
                <a:lnTo>
                  <a:pt x="78023" y="67586"/>
                </a:lnTo>
                <a:lnTo>
                  <a:pt x="78023" y="59326"/>
                </a:lnTo>
                <a:close/>
                <a:moveTo>
                  <a:pt x="95157" y="59326"/>
                </a:moveTo>
                <a:lnTo>
                  <a:pt x="95157" y="67586"/>
                </a:lnTo>
                <a:lnTo>
                  <a:pt x="86730" y="67586"/>
                </a:lnTo>
                <a:lnTo>
                  <a:pt x="86730" y="59326"/>
                </a:lnTo>
                <a:close/>
                <a:moveTo>
                  <a:pt x="103808" y="59326"/>
                </a:moveTo>
                <a:lnTo>
                  <a:pt x="103808" y="67586"/>
                </a:lnTo>
                <a:lnTo>
                  <a:pt x="95380" y="67586"/>
                </a:lnTo>
                <a:lnTo>
                  <a:pt x="95380" y="59326"/>
                </a:lnTo>
                <a:close/>
                <a:moveTo>
                  <a:pt x="112458" y="59326"/>
                </a:moveTo>
                <a:lnTo>
                  <a:pt x="112458" y="67586"/>
                </a:lnTo>
                <a:lnTo>
                  <a:pt x="104031" y="67586"/>
                </a:lnTo>
                <a:lnTo>
                  <a:pt x="104031" y="59326"/>
                </a:lnTo>
                <a:close/>
                <a:moveTo>
                  <a:pt x="121109" y="59326"/>
                </a:moveTo>
                <a:lnTo>
                  <a:pt x="121109" y="67586"/>
                </a:lnTo>
                <a:lnTo>
                  <a:pt x="112681" y="67586"/>
                </a:lnTo>
                <a:lnTo>
                  <a:pt x="112681" y="59326"/>
                </a:lnTo>
                <a:close/>
                <a:moveTo>
                  <a:pt x="129760" y="59326"/>
                </a:moveTo>
                <a:lnTo>
                  <a:pt x="129760" y="67586"/>
                </a:lnTo>
                <a:lnTo>
                  <a:pt x="121332" y="67586"/>
                </a:lnTo>
                <a:lnTo>
                  <a:pt x="121332" y="59326"/>
                </a:lnTo>
                <a:close/>
                <a:moveTo>
                  <a:pt x="138410" y="59326"/>
                </a:moveTo>
                <a:lnTo>
                  <a:pt x="138410" y="67586"/>
                </a:lnTo>
                <a:lnTo>
                  <a:pt x="129983" y="67586"/>
                </a:lnTo>
                <a:lnTo>
                  <a:pt x="129983" y="59326"/>
                </a:lnTo>
                <a:close/>
                <a:moveTo>
                  <a:pt x="147117" y="59326"/>
                </a:moveTo>
                <a:lnTo>
                  <a:pt x="147117" y="67586"/>
                </a:lnTo>
                <a:lnTo>
                  <a:pt x="138633" y="67586"/>
                </a:lnTo>
                <a:lnTo>
                  <a:pt x="138633" y="59326"/>
                </a:lnTo>
                <a:close/>
                <a:moveTo>
                  <a:pt x="155767" y="59326"/>
                </a:moveTo>
                <a:lnTo>
                  <a:pt x="155767" y="67586"/>
                </a:lnTo>
                <a:lnTo>
                  <a:pt x="147340" y="67586"/>
                </a:lnTo>
                <a:lnTo>
                  <a:pt x="147340" y="59326"/>
                </a:lnTo>
                <a:close/>
                <a:moveTo>
                  <a:pt x="164418" y="59326"/>
                </a:moveTo>
                <a:lnTo>
                  <a:pt x="164418" y="67586"/>
                </a:lnTo>
                <a:lnTo>
                  <a:pt x="155990" y="67586"/>
                </a:lnTo>
                <a:lnTo>
                  <a:pt x="155990" y="59326"/>
                </a:lnTo>
                <a:close/>
                <a:moveTo>
                  <a:pt x="173069" y="59326"/>
                </a:moveTo>
                <a:lnTo>
                  <a:pt x="173069" y="67586"/>
                </a:lnTo>
                <a:lnTo>
                  <a:pt x="164641" y="67586"/>
                </a:lnTo>
                <a:lnTo>
                  <a:pt x="164641" y="59326"/>
                </a:lnTo>
                <a:close/>
                <a:moveTo>
                  <a:pt x="181719" y="59326"/>
                </a:moveTo>
                <a:lnTo>
                  <a:pt x="181719" y="67586"/>
                </a:lnTo>
                <a:lnTo>
                  <a:pt x="173292" y="67586"/>
                </a:lnTo>
                <a:lnTo>
                  <a:pt x="173292" y="59326"/>
                </a:lnTo>
                <a:close/>
                <a:moveTo>
                  <a:pt x="190370" y="59326"/>
                </a:moveTo>
                <a:lnTo>
                  <a:pt x="190370" y="67586"/>
                </a:lnTo>
                <a:lnTo>
                  <a:pt x="181942" y="67586"/>
                </a:lnTo>
                <a:lnTo>
                  <a:pt x="181942" y="59326"/>
                </a:lnTo>
                <a:close/>
                <a:moveTo>
                  <a:pt x="199020" y="59326"/>
                </a:moveTo>
                <a:lnTo>
                  <a:pt x="199020" y="67586"/>
                </a:lnTo>
                <a:lnTo>
                  <a:pt x="190593" y="67586"/>
                </a:lnTo>
                <a:lnTo>
                  <a:pt x="190593" y="59326"/>
                </a:lnTo>
                <a:close/>
                <a:moveTo>
                  <a:pt x="207727" y="59326"/>
                </a:moveTo>
                <a:lnTo>
                  <a:pt x="207727" y="67586"/>
                </a:lnTo>
                <a:lnTo>
                  <a:pt x="199244" y="67586"/>
                </a:lnTo>
                <a:lnTo>
                  <a:pt x="199244" y="59326"/>
                </a:lnTo>
                <a:close/>
                <a:moveTo>
                  <a:pt x="216377" y="59326"/>
                </a:moveTo>
                <a:lnTo>
                  <a:pt x="216377" y="67586"/>
                </a:lnTo>
                <a:lnTo>
                  <a:pt x="207950" y="67586"/>
                </a:lnTo>
                <a:lnTo>
                  <a:pt x="207950" y="59326"/>
                </a:lnTo>
                <a:close/>
                <a:moveTo>
                  <a:pt x="225028" y="59326"/>
                </a:moveTo>
                <a:lnTo>
                  <a:pt x="225028" y="67586"/>
                </a:lnTo>
                <a:lnTo>
                  <a:pt x="216601" y="67586"/>
                </a:lnTo>
                <a:lnTo>
                  <a:pt x="216601" y="59326"/>
                </a:lnTo>
                <a:close/>
                <a:moveTo>
                  <a:pt x="233679" y="59326"/>
                </a:moveTo>
                <a:lnTo>
                  <a:pt x="233679" y="67586"/>
                </a:lnTo>
                <a:lnTo>
                  <a:pt x="225251" y="67586"/>
                </a:lnTo>
                <a:lnTo>
                  <a:pt x="225251" y="59326"/>
                </a:lnTo>
                <a:close/>
                <a:moveTo>
                  <a:pt x="242329" y="59326"/>
                </a:moveTo>
                <a:lnTo>
                  <a:pt x="242329" y="67586"/>
                </a:lnTo>
                <a:lnTo>
                  <a:pt x="233902" y="67586"/>
                </a:lnTo>
                <a:lnTo>
                  <a:pt x="233902" y="59326"/>
                </a:lnTo>
                <a:close/>
                <a:moveTo>
                  <a:pt x="250980" y="59326"/>
                </a:moveTo>
                <a:lnTo>
                  <a:pt x="250980" y="67586"/>
                </a:lnTo>
                <a:lnTo>
                  <a:pt x="242553" y="67586"/>
                </a:lnTo>
                <a:lnTo>
                  <a:pt x="242553" y="59326"/>
                </a:lnTo>
                <a:close/>
                <a:moveTo>
                  <a:pt x="259686" y="59326"/>
                </a:moveTo>
                <a:lnTo>
                  <a:pt x="259686" y="67586"/>
                </a:lnTo>
                <a:lnTo>
                  <a:pt x="251203" y="67586"/>
                </a:lnTo>
                <a:lnTo>
                  <a:pt x="251203" y="59326"/>
                </a:lnTo>
                <a:close/>
                <a:moveTo>
                  <a:pt x="268337" y="59326"/>
                </a:moveTo>
                <a:lnTo>
                  <a:pt x="268337" y="67586"/>
                </a:lnTo>
                <a:lnTo>
                  <a:pt x="259910" y="67586"/>
                </a:lnTo>
                <a:lnTo>
                  <a:pt x="259910" y="59326"/>
                </a:lnTo>
                <a:close/>
                <a:moveTo>
                  <a:pt x="276988" y="59326"/>
                </a:moveTo>
                <a:lnTo>
                  <a:pt x="276988" y="67586"/>
                </a:lnTo>
                <a:lnTo>
                  <a:pt x="268560" y="67586"/>
                </a:lnTo>
                <a:lnTo>
                  <a:pt x="268560" y="59326"/>
                </a:lnTo>
                <a:close/>
                <a:moveTo>
                  <a:pt x="17190" y="67810"/>
                </a:moveTo>
                <a:lnTo>
                  <a:pt x="17190" y="76014"/>
                </a:lnTo>
                <a:lnTo>
                  <a:pt x="8762" y="76014"/>
                </a:lnTo>
                <a:lnTo>
                  <a:pt x="8762" y="67810"/>
                </a:lnTo>
                <a:close/>
                <a:moveTo>
                  <a:pt x="25840" y="67810"/>
                </a:moveTo>
                <a:lnTo>
                  <a:pt x="25840" y="76014"/>
                </a:lnTo>
                <a:lnTo>
                  <a:pt x="17413" y="76014"/>
                </a:lnTo>
                <a:lnTo>
                  <a:pt x="17413" y="67810"/>
                </a:lnTo>
                <a:close/>
                <a:moveTo>
                  <a:pt x="34547" y="67810"/>
                </a:moveTo>
                <a:lnTo>
                  <a:pt x="34547" y="76014"/>
                </a:lnTo>
                <a:lnTo>
                  <a:pt x="26064" y="76014"/>
                </a:lnTo>
                <a:lnTo>
                  <a:pt x="26064" y="67810"/>
                </a:lnTo>
                <a:close/>
                <a:moveTo>
                  <a:pt x="43197" y="67810"/>
                </a:moveTo>
                <a:lnTo>
                  <a:pt x="43197" y="76014"/>
                </a:lnTo>
                <a:lnTo>
                  <a:pt x="34770" y="76014"/>
                </a:lnTo>
                <a:lnTo>
                  <a:pt x="34770" y="67810"/>
                </a:lnTo>
                <a:close/>
                <a:moveTo>
                  <a:pt x="51848" y="67810"/>
                </a:moveTo>
                <a:lnTo>
                  <a:pt x="51848" y="76014"/>
                </a:lnTo>
                <a:lnTo>
                  <a:pt x="43421" y="76014"/>
                </a:lnTo>
                <a:lnTo>
                  <a:pt x="43421" y="67810"/>
                </a:lnTo>
                <a:close/>
                <a:moveTo>
                  <a:pt x="60499" y="67810"/>
                </a:moveTo>
                <a:lnTo>
                  <a:pt x="60499" y="76014"/>
                </a:lnTo>
                <a:lnTo>
                  <a:pt x="52071" y="76014"/>
                </a:lnTo>
                <a:lnTo>
                  <a:pt x="52071" y="67810"/>
                </a:lnTo>
                <a:close/>
                <a:moveTo>
                  <a:pt x="69149" y="67810"/>
                </a:moveTo>
                <a:lnTo>
                  <a:pt x="69149" y="76014"/>
                </a:lnTo>
                <a:lnTo>
                  <a:pt x="60722" y="76014"/>
                </a:lnTo>
                <a:lnTo>
                  <a:pt x="60722" y="67810"/>
                </a:lnTo>
                <a:close/>
                <a:moveTo>
                  <a:pt x="77800" y="67810"/>
                </a:moveTo>
                <a:lnTo>
                  <a:pt x="77800" y="76014"/>
                </a:lnTo>
                <a:lnTo>
                  <a:pt x="69373" y="76014"/>
                </a:lnTo>
                <a:lnTo>
                  <a:pt x="69373" y="67810"/>
                </a:lnTo>
                <a:close/>
                <a:moveTo>
                  <a:pt x="86506" y="67810"/>
                </a:moveTo>
                <a:lnTo>
                  <a:pt x="86506" y="76014"/>
                </a:lnTo>
                <a:lnTo>
                  <a:pt x="78023" y="76014"/>
                </a:lnTo>
                <a:lnTo>
                  <a:pt x="78023" y="67810"/>
                </a:lnTo>
                <a:close/>
                <a:moveTo>
                  <a:pt x="95157" y="67810"/>
                </a:moveTo>
                <a:lnTo>
                  <a:pt x="95157" y="76014"/>
                </a:lnTo>
                <a:lnTo>
                  <a:pt x="86730" y="76014"/>
                </a:lnTo>
                <a:lnTo>
                  <a:pt x="86730" y="67810"/>
                </a:lnTo>
                <a:close/>
                <a:moveTo>
                  <a:pt x="103808" y="67810"/>
                </a:moveTo>
                <a:lnTo>
                  <a:pt x="103808" y="76014"/>
                </a:lnTo>
                <a:lnTo>
                  <a:pt x="95380" y="76014"/>
                </a:lnTo>
                <a:lnTo>
                  <a:pt x="95380" y="67810"/>
                </a:lnTo>
                <a:close/>
                <a:moveTo>
                  <a:pt x="112458" y="67810"/>
                </a:moveTo>
                <a:lnTo>
                  <a:pt x="112458" y="76014"/>
                </a:lnTo>
                <a:lnTo>
                  <a:pt x="104031" y="76014"/>
                </a:lnTo>
                <a:lnTo>
                  <a:pt x="104031" y="67810"/>
                </a:lnTo>
                <a:close/>
                <a:moveTo>
                  <a:pt x="121109" y="67810"/>
                </a:moveTo>
                <a:lnTo>
                  <a:pt x="121109" y="76014"/>
                </a:lnTo>
                <a:lnTo>
                  <a:pt x="112681" y="76014"/>
                </a:lnTo>
                <a:lnTo>
                  <a:pt x="112681" y="67810"/>
                </a:lnTo>
                <a:close/>
                <a:moveTo>
                  <a:pt x="129760" y="67810"/>
                </a:moveTo>
                <a:lnTo>
                  <a:pt x="129760" y="76014"/>
                </a:lnTo>
                <a:lnTo>
                  <a:pt x="121332" y="76014"/>
                </a:lnTo>
                <a:lnTo>
                  <a:pt x="121332" y="67810"/>
                </a:lnTo>
                <a:close/>
                <a:moveTo>
                  <a:pt x="138410" y="67810"/>
                </a:moveTo>
                <a:lnTo>
                  <a:pt x="138410" y="76014"/>
                </a:lnTo>
                <a:lnTo>
                  <a:pt x="129983" y="76014"/>
                </a:lnTo>
                <a:lnTo>
                  <a:pt x="129983" y="67810"/>
                </a:lnTo>
                <a:close/>
                <a:moveTo>
                  <a:pt x="147117" y="67810"/>
                </a:moveTo>
                <a:lnTo>
                  <a:pt x="147117" y="76014"/>
                </a:lnTo>
                <a:lnTo>
                  <a:pt x="138633" y="76014"/>
                </a:lnTo>
                <a:lnTo>
                  <a:pt x="138633" y="67810"/>
                </a:lnTo>
                <a:close/>
                <a:moveTo>
                  <a:pt x="155767" y="67810"/>
                </a:moveTo>
                <a:lnTo>
                  <a:pt x="155767" y="76014"/>
                </a:lnTo>
                <a:lnTo>
                  <a:pt x="147340" y="76014"/>
                </a:lnTo>
                <a:lnTo>
                  <a:pt x="147340" y="67810"/>
                </a:lnTo>
                <a:close/>
                <a:moveTo>
                  <a:pt x="164418" y="67810"/>
                </a:moveTo>
                <a:lnTo>
                  <a:pt x="164418" y="76014"/>
                </a:lnTo>
                <a:lnTo>
                  <a:pt x="155990" y="76014"/>
                </a:lnTo>
                <a:lnTo>
                  <a:pt x="155990" y="67810"/>
                </a:lnTo>
                <a:close/>
                <a:moveTo>
                  <a:pt x="173069" y="67810"/>
                </a:moveTo>
                <a:lnTo>
                  <a:pt x="173069" y="76014"/>
                </a:lnTo>
                <a:lnTo>
                  <a:pt x="164641" y="76014"/>
                </a:lnTo>
                <a:lnTo>
                  <a:pt x="164641" y="67810"/>
                </a:lnTo>
                <a:close/>
                <a:moveTo>
                  <a:pt x="181719" y="67810"/>
                </a:moveTo>
                <a:lnTo>
                  <a:pt x="181719" y="76014"/>
                </a:lnTo>
                <a:lnTo>
                  <a:pt x="173292" y="76014"/>
                </a:lnTo>
                <a:lnTo>
                  <a:pt x="173292" y="67810"/>
                </a:lnTo>
                <a:close/>
                <a:moveTo>
                  <a:pt x="190370" y="67810"/>
                </a:moveTo>
                <a:lnTo>
                  <a:pt x="190370" y="76014"/>
                </a:lnTo>
                <a:lnTo>
                  <a:pt x="181942" y="76014"/>
                </a:lnTo>
                <a:lnTo>
                  <a:pt x="181942" y="67810"/>
                </a:lnTo>
                <a:close/>
                <a:moveTo>
                  <a:pt x="199020" y="67810"/>
                </a:moveTo>
                <a:lnTo>
                  <a:pt x="199020" y="76014"/>
                </a:lnTo>
                <a:lnTo>
                  <a:pt x="190593" y="76014"/>
                </a:lnTo>
                <a:lnTo>
                  <a:pt x="190593" y="67810"/>
                </a:lnTo>
                <a:close/>
                <a:moveTo>
                  <a:pt x="207727" y="67810"/>
                </a:moveTo>
                <a:lnTo>
                  <a:pt x="207727" y="76014"/>
                </a:lnTo>
                <a:lnTo>
                  <a:pt x="199244" y="76014"/>
                </a:lnTo>
                <a:lnTo>
                  <a:pt x="199244" y="67810"/>
                </a:lnTo>
                <a:close/>
                <a:moveTo>
                  <a:pt x="216377" y="67810"/>
                </a:moveTo>
                <a:lnTo>
                  <a:pt x="216377" y="76014"/>
                </a:lnTo>
                <a:lnTo>
                  <a:pt x="207950" y="76014"/>
                </a:lnTo>
                <a:lnTo>
                  <a:pt x="207950" y="67810"/>
                </a:lnTo>
                <a:close/>
                <a:moveTo>
                  <a:pt x="225028" y="67810"/>
                </a:moveTo>
                <a:lnTo>
                  <a:pt x="225028" y="76014"/>
                </a:lnTo>
                <a:lnTo>
                  <a:pt x="216601" y="76014"/>
                </a:lnTo>
                <a:lnTo>
                  <a:pt x="216601" y="67810"/>
                </a:lnTo>
                <a:close/>
                <a:moveTo>
                  <a:pt x="233679" y="67810"/>
                </a:moveTo>
                <a:lnTo>
                  <a:pt x="233679" y="76014"/>
                </a:lnTo>
                <a:lnTo>
                  <a:pt x="225251" y="76014"/>
                </a:lnTo>
                <a:lnTo>
                  <a:pt x="225251" y="67810"/>
                </a:lnTo>
                <a:close/>
                <a:moveTo>
                  <a:pt x="242329" y="67810"/>
                </a:moveTo>
                <a:lnTo>
                  <a:pt x="242329" y="76014"/>
                </a:lnTo>
                <a:lnTo>
                  <a:pt x="233902" y="76014"/>
                </a:lnTo>
                <a:lnTo>
                  <a:pt x="233902" y="67810"/>
                </a:lnTo>
                <a:close/>
                <a:moveTo>
                  <a:pt x="250980" y="67810"/>
                </a:moveTo>
                <a:lnTo>
                  <a:pt x="250980" y="76014"/>
                </a:lnTo>
                <a:lnTo>
                  <a:pt x="242553" y="76014"/>
                </a:lnTo>
                <a:lnTo>
                  <a:pt x="242553" y="67810"/>
                </a:lnTo>
                <a:close/>
                <a:moveTo>
                  <a:pt x="259686" y="67810"/>
                </a:moveTo>
                <a:lnTo>
                  <a:pt x="259686" y="76014"/>
                </a:lnTo>
                <a:lnTo>
                  <a:pt x="251203" y="76014"/>
                </a:lnTo>
                <a:lnTo>
                  <a:pt x="251203" y="67810"/>
                </a:lnTo>
                <a:close/>
                <a:moveTo>
                  <a:pt x="268337" y="67810"/>
                </a:moveTo>
                <a:lnTo>
                  <a:pt x="268337" y="76014"/>
                </a:lnTo>
                <a:lnTo>
                  <a:pt x="259910" y="76014"/>
                </a:lnTo>
                <a:lnTo>
                  <a:pt x="259910" y="67810"/>
                </a:lnTo>
                <a:close/>
                <a:moveTo>
                  <a:pt x="276988" y="67810"/>
                </a:moveTo>
                <a:lnTo>
                  <a:pt x="276988" y="76014"/>
                </a:lnTo>
                <a:lnTo>
                  <a:pt x="268560" y="76014"/>
                </a:lnTo>
                <a:lnTo>
                  <a:pt x="268560" y="67810"/>
                </a:lnTo>
                <a:close/>
                <a:moveTo>
                  <a:pt x="17190" y="76237"/>
                </a:moveTo>
                <a:lnTo>
                  <a:pt x="17190" y="84497"/>
                </a:lnTo>
                <a:lnTo>
                  <a:pt x="8762" y="84497"/>
                </a:lnTo>
                <a:lnTo>
                  <a:pt x="8762" y="76237"/>
                </a:lnTo>
                <a:close/>
                <a:moveTo>
                  <a:pt x="25840" y="76237"/>
                </a:moveTo>
                <a:lnTo>
                  <a:pt x="25840" y="84497"/>
                </a:lnTo>
                <a:lnTo>
                  <a:pt x="17413" y="84497"/>
                </a:lnTo>
                <a:lnTo>
                  <a:pt x="17413" y="76237"/>
                </a:lnTo>
                <a:close/>
                <a:moveTo>
                  <a:pt x="34547" y="76237"/>
                </a:moveTo>
                <a:lnTo>
                  <a:pt x="34547" y="84497"/>
                </a:lnTo>
                <a:lnTo>
                  <a:pt x="26064" y="84497"/>
                </a:lnTo>
                <a:lnTo>
                  <a:pt x="26064" y="76237"/>
                </a:lnTo>
                <a:close/>
                <a:moveTo>
                  <a:pt x="43197" y="76237"/>
                </a:moveTo>
                <a:lnTo>
                  <a:pt x="43197" y="84497"/>
                </a:lnTo>
                <a:lnTo>
                  <a:pt x="34770" y="84497"/>
                </a:lnTo>
                <a:lnTo>
                  <a:pt x="34770" y="76237"/>
                </a:lnTo>
                <a:close/>
                <a:moveTo>
                  <a:pt x="51848" y="76237"/>
                </a:moveTo>
                <a:lnTo>
                  <a:pt x="51848" y="84497"/>
                </a:lnTo>
                <a:lnTo>
                  <a:pt x="43421" y="84497"/>
                </a:lnTo>
                <a:lnTo>
                  <a:pt x="43421" y="76237"/>
                </a:lnTo>
                <a:close/>
                <a:moveTo>
                  <a:pt x="60499" y="76237"/>
                </a:moveTo>
                <a:lnTo>
                  <a:pt x="60499" y="84497"/>
                </a:lnTo>
                <a:lnTo>
                  <a:pt x="52071" y="84497"/>
                </a:lnTo>
                <a:lnTo>
                  <a:pt x="52071" y="76237"/>
                </a:lnTo>
                <a:close/>
                <a:moveTo>
                  <a:pt x="69149" y="76237"/>
                </a:moveTo>
                <a:lnTo>
                  <a:pt x="69149" y="84497"/>
                </a:lnTo>
                <a:lnTo>
                  <a:pt x="60722" y="84497"/>
                </a:lnTo>
                <a:lnTo>
                  <a:pt x="60722" y="76237"/>
                </a:lnTo>
                <a:close/>
                <a:moveTo>
                  <a:pt x="77800" y="76237"/>
                </a:moveTo>
                <a:lnTo>
                  <a:pt x="77800" y="84497"/>
                </a:lnTo>
                <a:lnTo>
                  <a:pt x="69373" y="84497"/>
                </a:lnTo>
                <a:lnTo>
                  <a:pt x="69373" y="76237"/>
                </a:lnTo>
                <a:close/>
                <a:moveTo>
                  <a:pt x="86506" y="76237"/>
                </a:moveTo>
                <a:lnTo>
                  <a:pt x="86506" y="84497"/>
                </a:lnTo>
                <a:lnTo>
                  <a:pt x="78023" y="84497"/>
                </a:lnTo>
                <a:lnTo>
                  <a:pt x="78023" y="76237"/>
                </a:lnTo>
                <a:close/>
                <a:moveTo>
                  <a:pt x="95157" y="76237"/>
                </a:moveTo>
                <a:lnTo>
                  <a:pt x="95157" y="84497"/>
                </a:lnTo>
                <a:lnTo>
                  <a:pt x="86730" y="84497"/>
                </a:lnTo>
                <a:lnTo>
                  <a:pt x="86730" y="76237"/>
                </a:lnTo>
                <a:close/>
                <a:moveTo>
                  <a:pt x="103808" y="76237"/>
                </a:moveTo>
                <a:lnTo>
                  <a:pt x="103808" y="84497"/>
                </a:lnTo>
                <a:lnTo>
                  <a:pt x="95380" y="84497"/>
                </a:lnTo>
                <a:lnTo>
                  <a:pt x="95380" y="76237"/>
                </a:lnTo>
                <a:close/>
                <a:moveTo>
                  <a:pt x="112458" y="76237"/>
                </a:moveTo>
                <a:lnTo>
                  <a:pt x="112458" y="84497"/>
                </a:lnTo>
                <a:lnTo>
                  <a:pt x="104031" y="84497"/>
                </a:lnTo>
                <a:lnTo>
                  <a:pt x="104031" y="76237"/>
                </a:lnTo>
                <a:close/>
                <a:moveTo>
                  <a:pt x="121109" y="76237"/>
                </a:moveTo>
                <a:lnTo>
                  <a:pt x="121109" y="84497"/>
                </a:lnTo>
                <a:lnTo>
                  <a:pt x="112681" y="84497"/>
                </a:lnTo>
                <a:lnTo>
                  <a:pt x="112681" y="76237"/>
                </a:lnTo>
                <a:close/>
                <a:moveTo>
                  <a:pt x="129760" y="76237"/>
                </a:moveTo>
                <a:lnTo>
                  <a:pt x="129760" y="84497"/>
                </a:lnTo>
                <a:lnTo>
                  <a:pt x="121332" y="84497"/>
                </a:lnTo>
                <a:lnTo>
                  <a:pt x="121332" y="76237"/>
                </a:lnTo>
                <a:close/>
                <a:moveTo>
                  <a:pt x="138410" y="76237"/>
                </a:moveTo>
                <a:lnTo>
                  <a:pt x="138410" y="84497"/>
                </a:lnTo>
                <a:lnTo>
                  <a:pt x="129983" y="84497"/>
                </a:lnTo>
                <a:lnTo>
                  <a:pt x="129983" y="76237"/>
                </a:lnTo>
                <a:close/>
                <a:moveTo>
                  <a:pt x="147117" y="76237"/>
                </a:moveTo>
                <a:lnTo>
                  <a:pt x="147117" y="84497"/>
                </a:lnTo>
                <a:lnTo>
                  <a:pt x="138633" y="84497"/>
                </a:lnTo>
                <a:lnTo>
                  <a:pt x="138633" y="76237"/>
                </a:lnTo>
                <a:close/>
                <a:moveTo>
                  <a:pt x="155767" y="76237"/>
                </a:moveTo>
                <a:lnTo>
                  <a:pt x="155767" y="84497"/>
                </a:lnTo>
                <a:lnTo>
                  <a:pt x="147340" y="84497"/>
                </a:lnTo>
                <a:lnTo>
                  <a:pt x="147340" y="76237"/>
                </a:lnTo>
                <a:close/>
                <a:moveTo>
                  <a:pt x="164418" y="76237"/>
                </a:moveTo>
                <a:lnTo>
                  <a:pt x="164418" y="84497"/>
                </a:lnTo>
                <a:lnTo>
                  <a:pt x="155990" y="84497"/>
                </a:lnTo>
                <a:lnTo>
                  <a:pt x="155990" y="76237"/>
                </a:lnTo>
                <a:close/>
                <a:moveTo>
                  <a:pt x="173069" y="76237"/>
                </a:moveTo>
                <a:lnTo>
                  <a:pt x="173069" y="84497"/>
                </a:lnTo>
                <a:lnTo>
                  <a:pt x="164641" y="84497"/>
                </a:lnTo>
                <a:lnTo>
                  <a:pt x="164641" y="76237"/>
                </a:lnTo>
                <a:close/>
                <a:moveTo>
                  <a:pt x="181719" y="76237"/>
                </a:moveTo>
                <a:lnTo>
                  <a:pt x="181719" y="84497"/>
                </a:lnTo>
                <a:lnTo>
                  <a:pt x="173292" y="84497"/>
                </a:lnTo>
                <a:lnTo>
                  <a:pt x="173292" y="76237"/>
                </a:lnTo>
                <a:close/>
                <a:moveTo>
                  <a:pt x="190370" y="76237"/>
                </a:moveTo>
                <a:lnTo>
                  <a:pt x="190370" y="84497"/>
                </a:lnTo>
                <a:lnTo>
                  <a:pt x="181942" y="84497"/>
                </a:lnTo>
                <a:lnTo>
                  <a:pt x="181942" y="76237"/>
                </a:lnTo>
                <a:close/>
                <a:moveTo>
                  <a:pt x="199020" y="76237"/>
                </a:moveTo>
                <a:lnTo>
                  <a:pt x="199020" y="84497"/>
                </a:lnTo>
                <a:lnTo>
                  <a:pt x="190593" y="84497"/>
                </a:lnTo>
                <a:lnTo>
                  <a:pt x="190593" y="76237"/>
                </a:lnTo>
                <a:close/>
                <a:moveTo>
                  <a:pt x="207727" y="76237"/>
                </a:moveTo>
                <a:lnTo>
                  <a:pt x="207727" y="84497"/>
                </a:lnTo>
                <a:lnTo>
                  <a:pt x="199244" y="84497"/>
                </a:lnTo>
                <a:lnTo>
                  <a:pt x="199244" y="76237"/>
                </a:lnTo>
                <a:close/>
                <a:moveTo>
                  <a:pt x="216377" y="76237"/>
                </a:moveTo>
                <a:lnTo>
                  <a:pt x="216377" y="84497"/>
                </a:lnTo>
                <a:lnTo>
                  <a:pt x="207950" y="84497"/>
                </a:lnTo>
                <a:lnTo>
                  <a:pt x="207950" y="76237"/>
                </a:lnTo>
                <a:close/>
                <a:moveTo>
                  <a:pt x="225028" y="76237"/>
                </a:moveTo>
                <a:lnTo>
                  <a:pt x="225028" y="84497"/>
                </a:lnTo>
                <a:lnTo>
                  <a:pt x="216601" y="84497"/>
                </a:lnTo>
                <a:lnTo>
                  <a:pt x="216601" y="76237"/>
                </a:lnTo>
                <a:close/>
                <a:moveTo>
                  <a:pt x="233679" y="76237"/>
                </a:moveTo>
                <a:lnTo>
                  <a:pt x="233679" y="84497"/>
                </a:lnTo>
                <a:lnTo>
                  <a:pt x="225251" y="84497"/>
                </a:lnTo>
                <a:lnTo>
                  <a:pt x="225251" y="76237"/>
                </a:lnTo>
                <a:close/>
                <a:moveTo>
                  <a:pt x="242329" y="76237"/>
                </a:moveTo>
                <a:lnTo>
                  <a:pt x="242329" y="84497"/>
                </a:lnTo>
                <a:lnTo>
                  <a:pt x="233902" y="84497"/>
                </a:lnTo>
                <a:lnTo>
                  <a:pt x="233902" y="76237"/>
                </a:lnTo>
                <a:close/>
                <a:moveTo>
                  <a:pt x="250980" y="76237"/>
                </a:moveTo>
                <a:lnTo>
                  <a:pt x="250980" y="84497"/>
                </a:lnTo>
                <a:lnTo>
                  <a:pt x="242553" y="84497"/>
                </a:lnTo>
                <a:lnTo>
                  <a:pt x="242553" y="76237"/>
                </a:lnTo>
                <a:close/>
                <a:moveTo>
                  <a:pt x="259686" y="76237"/>
                </a:moveTo>
                <a:lnTo>
                  <a:pt x="259686" y="84497"/>
                </a:lnTo>
                <a:lnTo>
                  <a:pt x="251203" y="84497"/>
                </a:lnTo>
                <a:lnTo>
                  <a:pt x="251203" y="76237"/>
                </a:lnTo>
                <a:close/>
                <a:moveTo>
                  <a:pt x="268337" y="76237"/>
                </a:moveTo>
                <a:lnTo>
                  <a:pt x="268337" y="84497"/>
                </a:lnTo>
                <a:lnTo>
                  <a:pt x="259910" y="84497"/>
                </a:lnTo>
                <a:lnTo>
                  <a:pt x="259910" y="76237"/>
                </a:lnTo>
                <a:close/>
                <a:moveTo>
                  <a:pt x="276988" y="76237"/>
                </a:moveTo>
                <a:lnTo>
                  <a:pt x="276988" y="84497"/>
                </a:lnTo>
                <a:lnTo>
                  <a:pt x="268560" y="84497"/>
                </a:lnTo>
                <a:lnTo>
                  <a:pt x="268560" y="76237"/>
                </a:lnTo>
                <a:close/>
                <a:moveTo>
                  <a:pt x="17190" y="84720"/>
                </a:moveTo>
                <a:lnTo>
                  <a:pt x="17190" y="92924"/>
                </a:lnTo>
                <a:lnTo>
                  <a:pt x="8762" y="92924"/>
                </a:lnTo>
                <a:lnTo>
                  <a:pt x="8762" y="84720"/>
                </a:lnTo>
                <a:close/>
                <a:moveTo>
                  <a:pt x="25840" y="84720"/>
                </a:moveTo>
                <a:lnTo>
                  <a:pt x="25840" y="92924"/>
                </a:lnTo>
                <a:lnTo>
                  <a:pt x="17413" y="92924"/>
                </a:lnTo>
                <a:lnTo>
                  <a:pt x="17413" y="84720"/>
                </a:lnTo>
                <a:close/>
                <a:moveTo>
                  <a:pt x="34547" y="84720"/>
                </a:moveTo>
                <a:lnTo>
                  <a:pt x="34547" y="92924"/>
                </a:lnTo>
                <a:lnTo>
                  <a:pt x="26064" y="92924"/>
                </a:lnTo>
                <a:lnTo>
                  <a:pt x="26064" y="84720"/>
                </a:lnTo>
                <a:close/>
                <a:moveTo>
                  <a:pt x="43197" y="84720"/>
                </a:moveTo>
                <a:lnTo>
                  <a:pt x="43197" y="92924"/>
                </a:lnTo>
                <a:lnTo>
                  <a:pt x="34770" y="92924"/>
                </a:lnTo>
                <a:lnTo>
                  <a:pt x="34770" y="84720"/>
                </a:lnTo>
                <a:close/>
                <a:moveTo>
                  <a:pt x="51848" y="84720"/>
                </a:moveTo>
                <a:lnTo>
                  <a:pt x="51848" y="92924"/>
                </a:lnTo>
                <a:lnTo>
                  <a:pt x="43421" y="92924"/>
                </a:lnTo>
                <a:lnTo>
                  <a:pt x="43421" y="84720"/>
                </a:lnTo>
                <a:close/>
                <a:moveTo>
                  <a:pt x="60499" y="84720"/>
                </a:moveTo>
                <a:lnTo>
                  <a:pt x="60499" y="92924"/>
                </a:lnTo>
                <a:lnTo>
                  <a:pt x="52071" y="92924"/>
                </a:lnTo>
                <a:lnTo>
                  <a:pt x="52071" y="84720"/>
                </a:lnTo>
                <a:close/>
                <a:moveTo>
                  <a:pt x="69149" y="84720"/>
                </a:moveTo>
                <a:lnTo>
                  <a:pt x="69149" y="92924"/>
                </a:lnTo>
                <a:lnTo>
                  <a:pt x="60722" y="92924"/>
                </a:lnTo>
                <a:lnTo>
                  <a:pt x="60722" y="84720"/>
                </a:lnTo>
                <a:close/>
                <a:moveTo>
                  <a:pt x="77800" y="84720"/>
                </a:moveTo>
                <a:lnTo>
                  <a:pt x="77800" y="92924"/>
                </a:lnTo>
                <a:lnTo>
                  <a:pt x="69373" y="92924"/>
                </a:lnTo>
                <a:lnTo>
                  <a:pt x="69373" y="84720"/>
                </a:lnTo>
                <a:close/>
                <a:moveTo>
                  <a:pt x="86506" y="84720"/>
                </a:moveTo>
                <a:lnTo>
                  <a:pt x="86506" y="92924"/>
                </a:lnTo>
                <a:lnTo>
                  <a:pt x="78023" y="92924"/>
                </a:lnTo>
                <a:lnTo>
                  <a:pt x="78023" y="84720"/>
                </a:lnTo>
                <a:close/>
                <a:moveTo>
                  <a:pt x="95157" y="84720"/>
                </a:moveTo>
                <a:lnTo>
                  <a:pt x="95157" y="92924"/>
                </a:lnTo>
                <a:lnTo>
                  <a:pt x="86730" y="92924"/>
                </a:lnTo>
                <a:lnTo>
                  <a:pt x="86730" y="84720"/>
                </a:lnTo>
                <a:close/>
                <a:moveTo>
                  <a:pt x="103808" y="84720"/>
                </a:moveTo>
                <a:lnTo>
                  <a:pt x="103808" y="92924"/>
                </a:lnTo>
                <a:lnTo>
                  <a:pt x="95380" y="92924"/>
                </a:lnTo>
                <a:lnTo>
                  <a:pt x="95380" y="84720"/>
                </a:lnTo>
                <a:close/>
                <a:moveTo>
                  <a:pt x="112458" y="84720"/>
                </a:moveTo>
                <a:lnTo>
                  <a:pt x="112458" y="92924"/>
                </a:lnTo>
                <a:lnTo>
                  <a:pt x="104031" y="92924"/>
                </a:lnTo>
                <a:lnTo>
                  <a:pt x="104031" y="84720"/>
                </a:lnTo>
                <a:close/>
                <a:moveTo>
                  <a:pt x="121109" y="84720"/>
                </a:moveTo>
                <a:lnTo>
                  <a:pt x="121109" y="92924"/>
                </a:lnTo>
                <a:lnTo>
                  <a:pt x="112681" y="92924"/>
                </a:lnTo>
                <a:lnTo>
                  <a:pt x="112681" y="84720"/>
                </a:lnTo>
                <a:close/>
                <a:moveTo>
                  <a:pt x="129760" y="84720"/>
                </a:moveTo>
                <a:lnTo>
                  <a:pt x="129760" y="92924"/>
                </a:lnTo>
                <a:lnTo>
                  <a:pt x="121332" y="92924"/>
                </a:lnTo>
                <a:lnTo>
                  <a:pt x="121332" y="84720"/>
                </a:lnTo>
                <a:close/>
                <a:moveTo>
                  <a:pt x="138410" y="84720"/>
                </a:moveTo>
                <a:lnTo>
                  <a:pt x="138410" y="92924"/>
                </a:lnTo>
                <a:lnTo>
                  <a:pt x="129983" y="92924"/>
                </a:lnTo>
                <a:lnTo>
                  <a:pt x="129983" y="84720"/>
                </a:lnTo>
                <a:close/>
                <a:moveTo>
                  <a:pt x="147117" y="84720"/>
                </a:moveTo>
                <a:lnTo>
                  <a:pt x="147117" y="92924"/>
                </a:lnTo>
                <a:lnTo>
                  <a:pt x="138633" y="92924"/>
                </a:lnTo>
                <a:lnTo>
                  <a:pt x="138633" y="84720"/>
                </a:lnTo>
                <a:close/>
                <a:moveTo>
                  <a:pt x="155767" y="84720"/>
                </a:moveTo>
                <a:lnTo>
                  <a:pt x="155767" y="92924"/>
                </a:lnTo>
                <a:lnTo>
                  <a:pt x="147340" y="92924"/>
                </a:lnTo>
                <a:lnTo>
                  <a:pt x="147340" y="84720"/>
                </a:lnTo>
                <a:close/>
                <a:moveTo>
                  <a:pt x="164418" y="84720"/>
                </a:moveTo>
                <a:lnTo>
                  <a:pt x="164418" y="92924"/>
                </a:lnTo>
                <a:lnTo>
                  <a:pt x="155990" y="92924"/>
                </a:lnTo>
                <a:lnTo>
                  <a:pt x="155990" y="84720"/>
                </a:lnTo>
                <a:close/>
                <a:moveTo>
                  <a:pt x="173069" y="84720"/>
                </a:moveTo>
                <a:lnTo>
                  <a:pt x="173069" y="92924"/>
                </a:lnTo>
                <a:lnTo>
                  <a:pt x="164641" y="92924"/>
                </a:lnTo>
                <a:lnTo>
                  <a:pt x="164641" y="84720"/>
                </a:lnTo>
                <a:close/>
                <a:moveTo>
                  <a:pt x="181719" y="84720"/>
                </a:moveTo>
                <a:lnTo>
                  <a:pt x="181719" y="92924"/>
                </a:lnTo>
                <a:lnTo>
                  <a:pt x="173292" y="92924"/>
                </a:lnTo>
                <a:lnTo>
                  <a:pt x="173292" y="84720"/>
                </a:lnTo>
                <a:close/>
                <a:moveTo>
                  <a:pt x="190370" y="84720"/>
                </a:moveTo>
                <a:lnTo>
                  <a:pt x="190370" y="92924"/>
                </a:lnTo>
                <a:lnTo>
                  <a:pt x="181942" y="92924"/>
                </a:lnTo>
                <a:lnTo>
                  <a:pt x="181942" y="84720"/>
                </a:lnTo>
                <a:close/>
                <a:moveTo>
                  <a:pt x="199020" y="84720"/>
                </a:moveTo>
                <a:lnTo>
                  <a:pt x="199020" y="92924"/>
                </a:lnTo>
                <a:lnTo>
                  <a:pt x="190593" y="92924"/>
                </a:lnTo>
                <a:lnTo>
                  <a:pt x="190593" y="84720"/>
                </a:lnTo>
                <a:close/>
                <a:moveTo>
                  <a:pt x="207727" y="84720"/>
                </a:moveTo>
                <a:lnTo>
                  <a:pt x="207727" y="92924"/>
                </a:lnTo>
                <a:lnTo>
                  <a:pt x="199244" y="92924"/>
                </a:lnTo>
                <a:lnTo>
                  <a:pt x="199244" y="84720"/>
                </a:lnTo>
                <a:close/>
                <a:moveTo>
                  <a:pt x="216377" y="84720"/>
                </a:moveTo>
                <a:lnTo>
                  <a:pt x="216377" y="92924"/>
                </a:lnTo>
                <a:lnTo>
                  <a:pt x="207950" y="92924"/>
                </a:lnTo>
                <a:lnTo>
                  <a:pt x="207950" y="84720"/>
                </a:lnTo>
                <a:close/>
                <a:moveTo>
                  <a:pt x="225028" y="84720"/>
                </a:moveTo>
                <a:lnTo>
                  <a:pt x="225028" y="92924"/>
                </a:lnTo>
                <a:lnTo>
                  <a:pt x="216601" y="92924"/>
                </a:lnTo>
                <a:lnTo>
                  <a:pt x="216601" y="84720"/>
                </a:lnTo>
                <a:close/>
                <a:moveTo>
                  <a:pt x="233679" y="84720"/>
                </a:moveTo>
                <a:lnTo>
                  <a:pt x="233679" y="92924"/>
                </a:lnTo>
                <a:lnTo>
                  <a:pt x="225251" y="92924"/>
                </a:lnTo>
                <a:lnTo>
                  <a:pt x="225251" y="84720"/>
                </a:lnTo>
                <a:close/>
                <a:moveTo>
                  <a:pt x="242329" y="84720"/>
                </a:moveTo>
                <a:lnTo>
                  <a:pt x="242329" y="92924"/>
                </a:lnTo>
                <a:lnTo>
                  <a:pt x="233902" y="92924"/>
                </a:lnTo>
                <a:lnTo>
                  <a:pt x="233902" y="84720"/>
                </a:lnTo>
                <a:close/>
                <a:moveTo>
                  <a:pt x="250980" y="84720"/>
                </a:moveTo>
                <a:lnTo>
                  <a:pt x="250980" y="92924"/>
                </a:lnTo>
                <a:lnTo>
                  <a:pt x="242553" y="92924"/>
                </a:lnTo>
                <a:lnTo>
                  <a:pt x="242553" y="84720"/>
                </a:lnTo>
                <a:close/>
                <a:moveTo>
                  <a:pt x="259686" y="84720"/>
                </a:moveTo>
                <a:lnTo>
                  <a:pt x="259686" y="92924"/>
                </a:lnTo>
                <a:lnTo>
                  <a:pt x="251203" y="92924"/>
                </a:lnTo>
                <a:lnTo>
                  <a:pt x="251203" y="84720"/>
                </a:lnTo>
                <a:close/>
                <a:moveTo>
                  <a:pt x="268337" y="84720"/>
                </a:moveTo>
                <a:lnTo>
                  <a:pt x="268337" y="92924"/>
                </a:lnTo>
                <a:lnTo>
                  <a:pt x="259910" y="92924"/>
                </a:lnTo>
                <a:lnTo>
                  <a:pt x="259910" y="84720"/>
                </a:lnTo>
                <a:close/>
                <a:moveTo>
                  <a:pt x="276988" y="84720"/>
                </a:moveTo>
                <a:lnTo>
                  <a:pt x="276988" y="92924"/>
                </a:lnTo>
                <a:lnTo>
                  <a:pt x="268560" y="92924"/>
                </a:lnTo>
                <a:lnTo>
                  <a:pt x="268560" y="84720"/>
                </a:lnTo>
                <a:close/>
                <a:moveTo>
                  <a:pt x="17190" y="93148"/>
                </a:moveTo>
                <a:lnTo>
                  <a:pt x="17190" y="101408"/>
                </a:lnTo>
                <a:lnTo>
                  <a:pt x="8762" y="101408"/>
                </a:lnTo>
                <a:lnTo>
                  <a:pt x="8762" y="93148"/>
                </a:lnTo>
                <a:close/>
                <a:moveTo>
                  <a:pt x="25840" y="93148"/>
                </a:moveTo>
                <a:lnTo>
                  <a:pt x="25840" y="101408"/>
                </a:lnTo>
                <a:lnTo>
                  <a:pt x="17413" y="101408"/>
                </a:lnTo>
                <a:lnTo>
                  <a:pt x="17413" y="93148"/>
                </a:lnTo>
                <a:close/>
                <a:moveTo>
                  <a:pt x="34547" y="93148"/>
                </a:moveTo>
                <a:lnTo>
                  <a:pt x="34547" y="101408"/>
                </a:lnTo>
                <a:lnTo>
                  <a:pt x="26064" y="101408"/>
                </a:lnTo>
                <a:lnTo>
                  <a:pt x="26064" y="93148"/>
                </a:lnTo>
                <a:close/>
                <a:moveTo>
                  <a:pt x="43197" y="93148"/>
                </a:moveTo>
                <a:lnTo>
                  <a:pt x="43197" y="101408"/>
                </a:lnTo>
                <a:lnTo>
                  <a:pt x="34770" y="101408"/>
                </a:lnTo>
                <a:lnTo>
                  <a:pt x="34770" y="93148"/>
                </a:lnTo>
                <a:close/>
                <a:moveTo>
                  <a:pt x="51848" y="93148"/>
                </a:moveTo>
                <a:lnTo>
                  <a:pt x="51848" y="101408"/>
                </a:lnTo>
                <a:lnTo>
                  <a:pt x="43421" y="101408"/>
                </a:lnTo>
                <a:lnTo>
                  <a:pt x="43421" y="93148"/>
                </a:lnTo>
                <a:close/>
                <a:moveTo>
                  <a:pt x="60499" y="93148"/>
                </a:moveTo>
                <a:lnTo>
                  <a:pt x="60499" y="101408"/>
                </a:lnTo>
                <a:lnTo>
                  <a:pt x="52071" y="101408"/>
                </a:lnTo>
                <a:lnTo>
                  <a:pt x="52071" y="93148"/>
                </a:lnTo>
                <a:close/>
                <a:moveTo>
                  <a:pt x="69149" y="93148"/>
                </a:moveTo>
                <a:lnTo>
                  <a:pt x="69149" y="101408"/>
                </a:lnTo>
                <a:lnTo>
                  <a:pt x="60722" y="101408"/>
                </a:lnTo>
                <a:lnTo>
                  <a:pt x="60722" y="93148"/>
                </a:lnTo>
                <a:close/>
                <a:moveTo>
                  <a:pt x="77800" y="93148"/>
                </a:moveTo>
                <a:lnTo>
                  <a:pt x="77800" y="101408"/>
                </a:lnTo>
                <a:lnTo>
                  <a:pt x="69373" y="101408"/>
                </a:lnTo>
                <a:lnTo>
                  <a:pt x="69373" y="93148"/>
                </a:lnTo>
                <a:close/>
                <a:moveTo>
                  <a:pt x="86506" y="93148"/>
                </a:moveTo>
                <a:lnTo>
                  <a:pt x="86506" y="101408"/>
                </a:lnTo>
                <a:lnTo>
                  <a:pt x="78023" y="101408"/>
                </a:lnTo>
                <a:lnTo>
                  <a:pt x="78023" y="93148"/>
                </a:lnTo>
                <a:close/>
                <a:moveTo>
                  <a:pt x="95157" y="93148"/>
                </a:moveTo>
                <a:lnTo>
                  <a:pt x="95157" y="101408"/>
                </a:lnTo>
                <a:lnTo>
                  <a:pt x="86730" y="101408"/>
                </a:lnTo>
                <a:lnTo>
                  <a:pt x="86730" y="93148"/>
                </a:lnTo>
                <a:close/>
                <a:moveTo>
                  <a:pt x="103808" y="93148"/>
                </a:moveTo>
                <a:lnTo>
                  <a:pt x="103808" y="101408"/>
                </a:lnTo>
                <a:lnTo>
                  <a:pt x="95380" y="101408"/>
                </a:lnTo>
                <a:lnTo>
                  <a:pt x="95380" y="93148"/>
                </a:lnTo>
                <a:close/>
                <a:moveTo>
                  <a:pt x="112458" y="93148"/>
                </a:moveTo>
                <a:lnTo>
                  <a:pt x="112458" y="101408"/>
                </a:lnTo>
                <a:lnTo>
                  <a:pt x="104031" y="101408"/>
                </a:lnTo>
                <a:lnTo>
                  <a:pt x="104031" y="93148"/>
                </a:lnTo>
                <a:close/>
                <a:moveTo>
                  <a:pt x="121109" y="93148"/>
                </a:moveTo>
                <a:lnTo>
                  <a:pt x="121109" y="101408"/>
                </a:lnTo>
                <a:lnTo>
                  <a:pt x="112681" y="101408"/>
                </a:lnTo>
                <a:lnTo>
                  <a:pt x="112681" y="93148"/>
                </a:lnTo>
                <a:close/>
                <a:moveTo>
                  <a:pt x="129760" y="93148"/>
                </a:moveTo>
                <a:lnTo>
                  <a:pt x="129760" y="101408"/>
                </a:lnTo>
                <a:lnTo>
                  <a:pt x="121332" y="101408"/>
                </a:lnTo>
                <a:lnTo>
                  <a:pt x="121332" y="93148"/>
                </a:lnTo>
                <a:close/>
                <a:moveTo>
                  <a:pt x="138410" y="93148"/>
                </a:moveTo>
                <a:lnTo>
                  <a:pt x="138410" y="101408"/>
                </a:lnTo>
                <a:lnTo>
                  <a:pt x="129983" y="101408"/>
                </a:lnTo>
                <a:lnTo>
                  <a:pt x="129983" y="93148"/>
                </a:lnTo>
                <a:close/>
                <a:moveTo>
                  <a:pt x="147117" y="93148"/>
                </a:moveTo>
                <a:lnTo>
                  <a:pt x="147117" y="101408"/>
                </a:lnTo>
                <a:lnTo>
                  <a:pt x="138633" y="101408"/>
                </a:lnTo>
                <a:lnTo>
                  <a:pt x="138633" y="93148"/>
                </a:lnTo>
                <a:close/>
                <a:moveTo>
                  <a:pt x="155767" y="93148"/>
                </a:moveTo>
                <a:lnTo>
                  <a:pt x="155767" y="101408"/>
                </a:lnTo>
                <a:lnTo>
                  <a:pt x="147340" y="101408"/>
                </a:lnTo>
                <a:lnTo>
                  <a:pt x="147340" y="93148"/>
                </a:lnTo>
                <a:close/>
                <a:moveTo>
                  <a:pt x="164418" y="93148"/>
                </a:moveTo>
                <a:lnTo>
                  <a:pt x="164418" y="101408"/>
                </a:lnTo>
                <a:lnTo>
                  <a:pt x="155990" y="101408"/>
                </a:lnTo>
                <a:lnTo>
                  <a:pt x="155990" y="93148"/>
                </a:lnTo>
                <a:close/>
                <a:moveTo>
                  <a:pt x="173069" y="93148"/>
                </a:moveTo>
                <a:lnTo>
                  <a:pt x="173069" y="101408"/>
                </a:lnTo>
                <a:lnTo>
                  <a:pt x="164641" y="101408"/>
                </a:lnTo>
                <a:lnTo>
                  <a:pt x="164641" y="93148"/>
                </a:lnTo>
                <a:close/>
                <a:moveTo>
                  <a:pt x="181719" y="93148"/>
                </a:moveTo>
                <a:lnTo>
                  <a:pt x="181719" y="101408"/>
                </a:lnTo>
                <a:lnTo>
                  <a:pt x="173292" y="101408"/>
                </a:lnTo>
                <a:lnTo>
                  <a:pt x="173292" y="93148"/>
                </a:lnTo>
                <a:close/>
                <a:moveTo>
                  <a:pt x="190370" y="93148"/>
                </a:moveTo>
                <a:lnTo>
                  <a:pt x="190370" y="101408"/>
                </a:lnTo>
                <a:lnTo>
                  <a:pt x="181942" y="101408"/>
                </a:lnTo>
                <a:lnTo>
                  <a:pt x="181942" y="93148"/>
                </a:lnTo>
                <a:close/>
                <a:moveTo>
                  <a:pt x="199020" y="93148"/>
                </a:moveTo>
                <a:lnTo>
                  <a:pt x="199020" y="101408"/>
                </a:lnTo>
                <a:lnTo>
                  <a:pt x="190593" y="101408"/>
                </a:lnTo>
                <a:lnTo>
                  <a:pt x="190593" y="93148"/>
                </a:lnTo>
                <a:close/>
                <a:moveTo>
                  <a:pt x="207727" y="93148"/>
                </a:moveTo>
                <a:lnTo>
                  <a:pt x="207727" y="101408"/>
                </a:lnTo>
                <a:lnTo>
                  <a:pt x="199244" y="101408"/>
                </a:lnTo>
                <a:lnTo>
                  <a:pt x="199244" y="93148"/>
                </a:lnTo>
                <a:close/>
                <a:moveTo>
                  <a:pt x="216377" y="93148"/>
                </a:moveTo>
                <a:lnTo>
                  <a:pt x="216377" y="101408"/>
                </a:lnTo>
                <a:lnTo>
                  <a:pt x="207950" y="101408"/>
                </a:lnTo>
                <a:lnTo>
                  <a:pt x="207950" y="93148"/>
                </a:lnTo>
                <a:close/>
                <a:moveTo>
                  <a:pt x="225028" y="93148"/>
                </a:moveTo>
                <a:lnTo>
                  <a:pt x="225028" y="101408"/>
                </a:lnTo>
                <a:lnTo>
                  <a:pt x="216601" y="101408"/>
                </a:lnTo>
                <a:lnTo>
                  <a:pt x="216601" y="93148"/>
                </a:lnTo>
                <a:close/>
                <a:moveTo>
                  <a:pt x="233679" y="93148"/>
                </a:moveTo>
                <a:lnTo>
                  <a:pt x="233679" y="101408"/>
                </a:lnTo>
                <a:lnTo>
                  <a:pt x="225251" y="101408"/>
                </a:lnTo>
                <a:lnTo>
                  <a:pt x="225251" y="93148"/>
                </a:lnTo>
                <a:close/>
                <a:moveTo>
                  <a:pt x="242329" y="93148"/>
                </a:moveTo>
                <a:lnTo>
                  <a:pt x="242329" y="101408"/>
                </a:lnTo>
                <a:lnTo>
                  <a:pt x="233902" y="101408"/>
                </a:lnTo>
                <a:lnTo>
                  <a:pt x="233902" y="93148"/>
                </a:lnTo>
                <a:close/>
                <a:moveTo>
                  <a:pt x="250980" y="93148"/>
                </a:moveTo>
                <a:lnTo>
                  <a:pt x="250980" y="101408"/>
                </a:lnTo>
                <a:lnTo>
                  <a:pt x="242553" y="101408"/>
                </a:lnTo>
                <a:lnTo>
                  <a:pt x="242553" y="93148"/>
                </a:lnTo>
                <a:close/>
                <a:moveTo>
                  <a:pt x="259686" y="93148"/>
                </a:moveTo>
                <a:lnTo>
                  <a:pt x="259686" y="101408"/>
                </a:lnTo>
                <a:lnTo>
                  <a:pt x="251203" y="101408"/>
                </a:lnTo>
                <a:lnTo>
                  <a:pt x="251203" y="93148"/>
                </a:lnTo>
                <a:close/>
                <a:moveTo>
                  <a:pt x="268337" y="93148"/>
                </a:moveTo>
                <a:lnTo>
                  <a:pt x="268337" y="101408"/>
                </a:lnTo>
                <a:lnTo>
                  <a:pt x="259910" y="101408"/>
                </a:lnTo>
                <a:lnTo>
                  <a:pt x="259910" y="93148"/>
                </a:lnTo>
                <a:close/>
                <a:moveTo>
                  <a:pt x="276988" y="93148"/>
                </a:moveTo>
                <a:lnTo>
                  <a:pt x="276988" y="101408"/>
                </a:lnTo>
                <a:lnTo>
                  <a:pt x="268560" y="101408"/>
                </a:lnTo>
                <a:lnTo>
                  <a:pt x="268560" y="93148"/>
                </a:lnTo>
                <a:close/>
                <a:moveTo>
                  <a:pt x="17190" y="101631"/>
                </a:moveTo>
                <a:lnTo>
                  <a:pt x="17190" y="109891"/>
                </a:lnTo>
                <a:lnTo>
                  <a:pt x="8762" y="109891"/>
                </a:lnTo>
                <a:lnTo>
                  <a:pt x="8762" y="101631"/>
                </a:lnTo>
                <a:close/>
                <a:moveTo>
                  <a:pt x="25840" y="101631"/>
                </a:moveTo>
                <a:lnTo>
                  <a:pt x="25840" y="109891"/>
                </a:lnTo>
                <a:lnTo>
                  <a:pt x="17413" y="109891"/>
                </a:lnTo>
                <a:lnTo>
                  <a:pt x="17413" y="101631"/>
                </a:lnTo>
                <a:close/>
                <a:moveTo>
                  <a:pt x="34547" y="101631"/>
                </a:moveTo>
                <a:lnTo>
                  <a:pt x="34547" y="109891"/>
                </a:lnTo>
                <a:lnTo>
                  <a:pt x="26064" y="109891"/>
                </a:lnTo>
                <a:lnTo>
                  <a:pt x="26064" y="101631"/>
                </a:lnTo>
                <a:close/>
                <a:moveTo>
                  <a:pt x="43197" y="101631"/>
                </a:moveTo>
                <a:lnTo>
                  <a:pt x="43197" y="109891"/>
                </a:lnTo>
                <a:lnTo>
                  <a:pt x="34770" y="109891"/>
                </a:lnTo>
                <a:lnTo>
                  <a:pt x="34770" y="101631"/>
                </a:lnTo>
                <a:close/>
                <a:moveTo>
                  <a:pt x="51848" y="101631"/>
                </a:moveTo>
                <a:lnTo>
                  <a:pt x="51848" y="109891"/>
                </a:lnTo>
                <a:lnTo>
                  <a:pt x="43421" y="109891"/>
                </a:lnTo>
                <a:lnTo>
                  <a:pt x="43421" y="101631"/>
                </a:lnTo>
                <a:close/>
                <a:moveTo>
                  <a:pt x="60499" y="101631"/>
                </a:moveTo>
                <a:lnTo>
                  <a:pt x="60499" y="109891"/>
                </a:lnTo>
                <a:lnTo>
                  <a:pt x="52071" y="109891"/>
                </a:lnTo>
                <a:lnTo>
                  <a:pt x="52071" y="101631"/>
                </a:lnTo>
                <a:close/>
                <a:moveTo>
                  <a:pt x="69149" y="101631"/>
                </a:moveTo>
                <a:lnTo>
                  <a:pt x="69149" y="109891"/>
                </a:lnTo>
                <a:lnTo>
                  <a:pt x="60722" y="109891"/>
                </a:lnTo>
                <a:lnTo>
                  <a:pt x="60722" y="101631"/>
                </a:lnTo>
                <a:close/>
                <a:moveTo>
                  <a:pt x="77800" y="101631"/>
                </a:moveTo>
                <a:lnTo>
                  <a:pt x="77800" y="109891"/>
                </a:lnTo>
                <a:lnTo>
                  <a:pt x="69373" y="109891"/>
                </a:lnTo>
                <a:lnTo>
                  <a:pt x="69373" y="101631"/>
                </a:lnTo>
                <a:close/>
                <a:moveTo>
                  <a:pt x="86506" y="101631"/>
                </a:moveTo>
                <a:lnTo>
                  <a:pt x="86506" y="109891"/>
                </a:lnTo>
                <a:lnTo>
                  <a:pt x="78023" y="109891"/>
                </a:lnTo>
                <a:lnTo>
                  <a:pt x="78023" y="101631"/>
                </a:lnTo>
                <a:close/>
                <a:moveTo>
                  <a:pt x="95157" y="101631"/>
                </a:moveTo>
                <a:lnTo>
                  <a:pt x="95157" y="109891"/>
                </a:lnTo>
                <a:lnTo>
                  <a:pt x="86730" y="109891"/>
                </a:lnTo>
                <a:lnTo>
                  <a:pt x="86730" y="101631"/>
                </a:lnTo>
                <a:close/>
                <a:moveTo>
                  <a:pt x="103808" y="101631"/>
                </a:moveTo>
                <a:lnTo>
                  <a:pt x="103808" y="109891"/>
                </a:lnTo>
                <a:lnTo>
                  <a:pt x="95380" y="109891"/>
                </a:lnTo>
                <a:lnTo>
                  <a:pt x="95380" y="101631"/>
                </a:lnTo>
                <a:close/>
                <a:moveTo>
                  <a:pt x="112458" y="101631"/>
                </a:moveTo>
                <a:lnTo>
                  <a:pt x="112458" y="109891"/>
                </a:lnTo>
                <a:lnTo>
                  <a:pt x="104031" y="109891"/>
                </a:lnTo>
                <a:lnTo>
                  <a:pt x="104031" y="101631"/>
                </a:lnTo>
                <a:close/>
                <a:moveTo>
                  <a:pt x="121109" y="101631"/>
                </a:moveTo>
                <a:lnTo>
                  <a:pt x="121109" y="109891"/>
                </a:lnTo>
                <a:lnTo>
                  <a:pt x="112681" y="109891"/>
                </a:lnTo>
                <a:lnTo>
                  <a:pt x="112681" y="101631"/>
                </a:lnTo>
                <a:close/>
                <a:moveTo>
                  <a:pt x="129760" y="101631"/>
                </a:moveTo>
                <a:lnTo>
                  <a:pt x="129760" y="109891"/>
                </a:lnTo>
                <a:lnTo>
                  <a:pt x="121332" y="109891"/>
                </a:lnTo>
                <a:lnTo>
                  <a:pt x="121332" y="101631"/>
                </a:lnTo>
                <a:close/>
                <a:moveTo>
                  <a:pt x="138410" y="101631"/>
                </a:moveTo>
                <a:lnTo>
                  <a:pt x="138410" y="109891"/>
                </a:lnTo>
                <a:lnTo>
                  <a:pt x="129983" y="109891"/>
                </a:lnTo>
                <a:lnTo>
                  <a:pt x="129983" y="101631"/>
                </a:lnTo>
                <a:close/>
                <a:moveTo>
                  <a:pt x="147117" y="101631"/>
                </a:moveTo>
                <a:lnTo>
                  <a:pt x="147117" y="109891"/>
                </a:lnTo>
                <a:lnTo>
                  <a:pt x="138633" y="109891"/>
                </a:lnTo>
                <a:lnTo>
                  <a:pt x="138633" y="101631"/>
                </a:lnTo>
                <a:close/>
                <a:moveTo>
                  <a:pt x="155767" y="101631"/>
                </a:moveTo>
                <a:lnTo>
                  <a:pt x="155767" y="109891"/>
                </a:lnTo>
                <a:lnTo>
                  <a:pt x="147340" y="109891"/>
                </a:lnTo>
                <a:lnTo>
                  <a:pt x="147340" y="101631"/>
                </a:lnTo>
                <a:close/>
                <a:moveTo>
                  <a:pt x="164418" y="101631"/>
                </a:moveTo>
                <a:lnTo>
                  <a:pt x="164418" y="109891"/>
                </a:lnTo>
                <a:lnTo>
                  <a:pt x="155990" y="109891"/>
                </a:lnTo>
                <a:lnTo>
                  <a:pt x="155990" y="101631"/>
                </a:lnTo>
                <a:close/>
                <a:moveTo>
                  <a:pt x="173069" y="101631"/>
                </a:moveTo>
                <a:lnTo>
                  <a:pt x="173069" y="109891"/>
                </a:lnTo>
                <a:lnTo>
                  <a:pt x="164641" y="109891"/>
                </a:lnTo>
                <a:lnTo>
                  <a:pt x="164641" y="101631"/>
                </a:lnTo>
                <a:close/>
                <a:moveTo>
                  <a:pt x="181719" y="101631"/>
                </a:moveTo>
                <a:lnTo>
                  <a:pt x="181719" y="109891"/>
                </a:lnTo>
                <a:lnTo>
                  <a:pt x="173292" y="109891"/>
                </a:lnTo>
                <a:lnTo>
                  <a:pt x="173292" y="101631"/>
                </a:lnTo>
                <a:close/>
                <a:moveTo>
                  <a:pt x="190370" y="101631"/>
                </a:moveTo>
                <a:lnTo>
                  <a:pt x="190370" y="109891"/>
                </a:lnTo>
                <a:lnTo>
                  <a:pt x="181942" y="109891"/>
                </a:lnTo>
                <a:lnTo>
                  <a:pt x="181942" y="101631"/>
                </a:lnTo>
                <a:close/>
                <a:moveTo>
                  <a:pt x="199020" y="101631"/>
                </a:moveTo>
                <a:lnTo>
                  <a:pt x="199020" y="109891"/>
                </a:lnTo>
                <a:lnTo>
                  <a:pt x="190593" y="109891"/>
                </a:lnTo>
                <a:lnTo>
                  <a:pt x="190593" y="101631"/>
                </a:lnTo>
                <a:close/>
                <a:moveTo>
                  <a:pt x="207727" y="101631"/>
                </a:moveTo>
                <a:lnTo>
                  <a:pt x="207727" y="109891"/>
                </a:lnTo>
                <a:lnTo>
                  <a:pt x="199244" y="109891"/>
                </a:lnTo>
                <a:lnTo>
                  <a:pt x="199244" y="101631"/>
                </a:lnTo>
                <a:close/>
                <a:moveTo>
                  <a:pt x="216377" y="101631"/>
                </a:moveTo>
                <a:lnTo>
                  <a:pt x="216377" y="109891"/>
                </a:lnTo>
                <a:lnTo>
                  <a:pt x="207950" y="109891"/>
                </a:lnTo>
                <a:lnTo>
                  <a:pt x="207950" y="101631"/>
                </a:lnTo>
                <a:close/>
                <a:moveTo>
                  <a:pt x="225028" y="101631"/>
                </a:moveTo>
                <a:lnTo>
                  <a:pt x="225028" y="109891"/>
                </a:lnTo>
                <a:lnTo>
                  <a:pt x="216601" y="109891"/>
                </a:lnTo>
                <a:lnTo>
                  <a:pt x="216601" y="101631"/>
                </a:lnTo>
                <a:close/>
                <a:moveTo>
                  <a:pt x="233679" y="101631"/>
                </a:moveTo>
                <a:lnTo>
                  <a:pt x="233679" y="109891"/>
                </a:lnTo>
                <a:lnTo>
                  <a:pt x="225251" y="109891"/>
                </a:lnTo>
                <a:lnTo>
                  <a:pt x="225251" y="101631"/>
                </a:lnTo>
                <a:close/>
                <a:moveTo>
                  <a:pt x="242329" y="101631"/>
                </a:moveTo>
                <a:lnTo>
                  <a:pt x="242329" y="109891"/>
                </a:lnTo>
                <a:lnTo>
                  <a:pt x="233902" y="109891"/>
                </a:lnTo>
                <a:lnTo>
                  <a:pt x="233902" y="101631"/>
                </a:lnTo>
                <a:close/>
                <a:moveTo>
                  <a:pt x="250980" y="101631"/>
                </a:moveTo>
                <a:lnTo>
                  <a:pt x="250980" y="109891"/>
                </a:lnTo>
                <a:lnTo>
                  <a:pt x="242553" y="109891"/>
                </a:lnTo>
                <a:lnTo>
                  <a:pt x="242553" y="101631"/>
                </a:lnTo>
                <a:close/>
                <a:moveTo>
                  <a:pt x="259686" y="101631"/>
                </a:moveTo>
                <a:lnTo>
                  <a:pt x="259686" y="109891"/>
                </a:lnTo>
                <a:lnTo>
                  <a:pt x="251203" y="109891"/>
                </a:lnTo>
                <a:lnTo>
                  <a:pt x="251203" y="101631"/>
                </a:lnTo>
                <a:close/>
                <a:moveTo>
                  <a:pt x="268337" y="101631"/>
                </a:moveTo>
                <a:lnTo>
                  <a:pt x="268337" y="109891"/>
                </a:lnTo>
                <a:lnTo>
                  <a:pt x="259910" y="109891"/>
                </a:lnTo>
                <a:lnTo>
                  <a:pt x="259910" y="101631"/>
                </a:lnTo>
                <a:close/>
                <a:moveTo>
                  <a:pt x="276988" y="101631"/>
                </a:moveTo>
                <a:lnTo>
                  <a:pt x="276988" y="109891"/>
                </a:lnTo>
                <a:lnTo>
                  <a:pt x="268560" y="109891"/>
                </a:lnTo>
                <a:lnTo>
                  <a:pt x="268560" y="101631"/>
                </a:lnTo>
                <a:close/>
                <a:moveTo>
                  <a:pt x="17190" y="110114"/>
                </a:moveTo>
                <a:lnTo>
                  <a:pt x="17190" y="118318"/>
                </a:lnTo>
                <a:lnTo>
                  <a:pt x="8762" y="118318"/>
                </a:lnTo>
                <a:lnTo>
                  <a:pt x="8762" y="110114"/>
                </a:lnTo>
                <a:close/>
                <a:moveTo>
                  <a:pt x="25840" y="110114"/>
                </a:moveTo>
                <a:lnTo>
                  <a:pt x="25840" y="118318"/>
                </a:lnTo>
                <a:lnTo>
                  <a:pt x="17413" y="118318"/>
                </a:lnTo>
                <a:lnTo>
                  <a:pt x="17413" y="110114"/>
                </a:lnTo>
                <a:close/>
                <a:moveTo>
                  <a:pt x="34547" y="110114"/>
                </a:moveTo>
                <a:lnTo>
                  <a:pt x="34547" y="118318"/>
                </a:lnTo>
                <a:lnTo>
                  <a:pt x="26064" y="118318"/>
                </a:lnTo>
                <a:lnTo>
                  <a:pt x="26064" y="110114"/>
                </a:lnTo>
                <a:close/>
                <a:moveTo>
                  <a:pt x="43197" y="110114"/>
                </a:moveTo>
                <a:lnTo>
                  <a:pt x="43197" y="118318"/>
                </a:lnTo>
                <a:lnTo>
                  <a:pt x="34770" y="118318"/>
                </a:lnTo>
                <a:lnTo>
                  <a:pt x="34770" y="110114"/>
                </a:lnTo>
                <a:close/>
                <a:moveTo>
                  <a:pt x="51848" y="110114"/>
                </a:moveTo>
                <a:lnTo>
                  <a:pt x="51848" y="118318"/>
                </a:lnTo>
                <a:lnTo>
                  <a:pt x="43421" y="118318"/>
                </a:lnTo>
                <a:lnTo>
                  <a:pt x="43421" y="110114"/>
                </a:lnTo>
                <a:close/>
                <a:moveTo>
                  <a:pt x="60499" y="110114"/>
                </a:moveTo>
                <a:lnTo>
                  <a:pt x="60499" y="118318"/>
                </a:lnTo>
                <a:lnTo>
                  <a:pt x="52071" y="118318"/>
                </a:lnTo>
                <a:lnTo>
                  <a:pt x="52071" y="110114"/>
                </a:lnTo>
                <a:close/>
                <a:moveTo>
                  <a:pt x="69149" y="110114"/>
                </a:moveTo>
                <a:lnTo>
                  <a:pt x="69149" y="118318"/>
                </a:lnTo>
                <a:lnTo>
                  <a:pt x="60722" y="118318"/>
                </a:lnTo>
                <a:lnTo>
                  <a:pt x="60722" y="110114"/>
                </a:lnTo>
                <a:close/>
                <a:moveTo>
                  <a:pt x="77800" y="110114"/>
                </a:moveTo>
                <a:lnTo>
                  <a:pt x="77800" y="118318"/>
                </a:lnTo>
                <a:lnTo>
                  <a:pt x="69373" y="118318"/>
                </a:lnTo>
                <a:lnTo>
                  <a:pt x="69373" y="110114"/>
                </a:lnTo>
                <a:close/>
                <a:moveTo>
                  <a:pt x="86506" y="110114"/>
                </a:moveTo>
                <a:lnTo>
                  <a:pt x="86506" y="118318"/>
                </a:lnTo>
                <a:lnTo>
                  <a:pt x="78023" y="118318"/>
                </a:lnTo>
                <a:lnTo>
                  <a:pt x="78023" y="110114"/>
                </a:lnTo>
                <a:close/>
                <a:moveTo>
                  <a:pt x="95157" y="110114"/>
                </a:moveTo>
                <a:lnTo>
                  <a:pt x="95157" y="118318"/>
                </a:lnTo>
                <a:lnTo>
                  <a:pt x="86730" y="118318"/>
                </a:lnTo>
                <a:lnTo>
                  <a:pt x="86730" y="110114"/>
                </a:lnTo>
                <a:close/>
                <a:moveTo>
                  <a:pt x="103808" y="110114"/>
                </a:moveTo>
                <a:lnTo>
                  <a:pt x="103808" y="118318"/>
                </a:lnTo>
                <a:lnTo>
                  <a:pt x="95380" y="118318"/>
                </a:lnTo>
                <a:lnTo>
                  <a:pt x="95380" y="110114"/>
                </a:lnTo>
                <a:close/>
                <a:moveTo>
                  <a:pt x="112458" y="110114"/>
                </a:moveTo>
                <a:lnTo>
                  <a:pt x="112458" y="118318"/>
                </a:lnTo>
                <a:lnTo>
                  <a:pt x="104031" y="118318"/>
                </a:lnTo>
                <a:lnTo>
                  <a:pt x="104031" y="110114"/>
                </a:lnTo>
                <a:close/>
                <a:moveTo>
                  <a:pt x="121109" y="110114"/>
                </a:moveTo>
                <a:lnTo>
                  <a:pt x="121109" y="118318"/>
                </a:lnTo>
                <a:lnTo>
                  <a:pt x="112681" y="118318"/>
                </a:lnTo>
                <a:lnTo>
                  <a:pt x="112681" y="110114"/>
                </a:lnTo>
                <a:close/>
                <a:moveTo>
                  <a:pt x="129760" y="110114"/>
                </a:moveTo>
                <a:lnTo>
                  <a:pt x="129760" y="118318"/>
                </a:lnTo>
                <a:lnTo>
                  <a:pt x="121332" y="118318"/>
                </a:lnTo>
                <a:lnTo>
                  <a:pt x="121332" y="110114"/>
                </a:lnTo>
                <a:close/>
                <a:moveTo>
                  <a:pt x="138410" y="110114"/>
                </a:moveTo>
                <a:lnTo>
                  <a:pt x="138410" y="118318"/>
                </a:lnTo>
                <a:lnTo>
                  <a:pt x="129983" y="118318"/>
                </a:lnTo>
                <a:lnTo>
                  <a:pt x="129983" y="110114"/>
                </a:lnTo>
                <a:close/>
                <a:moveTo>
                  <a:pt x="147117" y="110114"/>
                </a:moveTo>
                <a:lnTo>
                  <a:pt x="147117" y="118318"/>
                </a:lnTo>
                <a:lnTo>
                  <a:pt x="138633" y="118318"/>
                </a:lnTo>
                <a:lnTo>
                  <a:pt x="138633" y="110114"/>
                </a:lnTo>
                <a:close/>
                <a:moveTo>
                  <a:pt x="155767" y="110114"/>
                </a:moveTo>
                <a:lnTo>
                  <a:pt x="155767" y="118318"/>
                </a:lnTo>
                <a:lnTo>
                  <a:pt x="147340" y="118318"/>
                </a:lnTo>
                <a:lnTo>
                  <a:pt x="147340" y="110114"/>
                </a:lnTo>
                <a:close/>
                <a:moveTo>
                  <a:pt x="164418" y="110114"/>
                </a:moveTo>
                <a:lnTo>
                  <a:pt x="164418" y="118318"/>
                </a:lnTo>
                <a:lnTo>
                  <a:pt x="155990" y="118318"/>
                </a:lnTo>
                <a:lnTo>
                  <a:pt x="155990" y="110114"/>
                </a:lnTo>
                <a:close/>
                <a:moveTo>
                  <a:pt x="173069" y="110114"/>
                </a:moveTo>
                <a:lnTo>
                  <a:pt x="173069" y="118318"/>
                </a:lnTo>
                <a:lnTo>
                  <a:pt x="164641" y="118318"/>
                </a:lnTo>
                <a:lnTo>
                  <a:pt x="164641" y="110114"/>
                </a:lnTo>
                <a:close/>
                <a:moveTo>
                  <a:pt x="181719" y="110114"/>
                </a:moveTo>
                <a:lnTo>
                  <a:pt x="181719" y="118318"/>
                </a:lnTo>
                <a:lnTo>
                  <a:pt x="173292" y="118318"/>
                </a:lnTo>
                <a:lnTo>
                  <a:pt x="173292" y="110114"/>
                </a:lnTo>
                <a:close/>
                <a:moveTo>
                  <a:pt x="190370" y="110114"/>
                </a:moveTo>
                <a:lnTo>
                  <a:pt x="190370" y="118318"/>
                </a:lnTo>
                <a:lnTo>
                  <a:pt x="181942" y="118318"/>
                </a:lnTo>
                <a:lnTo>
                  <a:pt x="181942" y="110114"/>
                </a:lnTo>
                <a:close/>
                <a:moveTo>
                  <a:pt x="199020" y="110114"/>
                </a:moveTo>
                <a:lnTo>
                  <a:pt x="199020" y="118318"/>
                </a:lnTo>
                <a:lnTo>
                  <a:pt x="190593" y="118318"/>
                </a:lnTo>
                <a:lnTo>
                  <a:pt x="190593" y="110114"/>
                </a:lnTo>
                <a:close/>
                <a:moveTo>
                  <a:pt x="207727" y="110114"/>
                </a:moveTo>
                <a:lnTo>
                  <a:pt x="207727" y="118318"/>
                </a:lnTo>
                <a:lnTo>
                  <a:pt x="199244" y="118318"/>
                </a:lnTo>
                <a:lnTo>
                  <a:pt x="199244" y="110114"/>
                </a:lnTo>
                <a:close/>
                <a:moveTo>
                  <a:pt x="216377" y="110114"/>
                </a:moveTo>
                <a:lnTo>
                  <a:pt x="216377" y="118318"/>
                </a:lnTo>
                <a:lnTo>
                  <a:pt x="207950" y="118318"/>
                </a:lnTo>
                <a:lnTo>
                  <a:pt x="207950" y="110114"/>
                </a:lnTo>
                <a:close/>
                <a:moveTo>
                  <a:pt x="225028" y="110114"/>
                </a:moveTo>
                <a:lnTo>
                  <a:pt x="225028" y="118318"/>
                </a:lnTo>
                <a:lnTo>
                  <a:pt x="216601" y="118318"/>
                </a:lnTo>
                <a:lnTo>
                  <a:pt x="216601" y="110114"/>
                </a:lnTo>
                <a:close/>
                <a:moveTo>
                  <a:pt x="233679" y="110114"/>
                </a:moveTo>
                <a:lnTo>
                  <a:pt x="233679" y="118318"/>
                </a:lnTo>
                <a:lnTo>
                  <a:pt x="225251" y="118318"/>
                </a:lnTo>
                <a:lnTo>
                  <a:pt x="225251" y="110114"/>
                </a:lnTo>
                <a:close/>
                <a:moveTo>
                  <a:pt x="242329" y="110114"/>
                </a:moveTo>
                <a:lnTo>
                  <a:pt x="242329" y="118318"/>
                </a:lnTo>
                <a:lnTo>
                  <a:pt x="233902" y="118318"/>
                </a:lnTo>
                <a:lnTo>
                  <a:pt x="233902" y="110114"/>
                </a:lnTo>
                <a:close/>
                <a:moveTo>
                  <a:pt x="250980" y="110114"/>
                </a:moveTo>
                <a:lnTo>
                  <a:pt x="250980" y="118318"/>
                </a:lnTo>
                <a:lnTo>
                  <a:pt x="242553" y="118318"/>
                </a:lnTo>
                <a:lnTo>
                  <a:pt x="242553" y="110114"/>
                </a:lnTo>
                <a:close/>
                <a:moveTo>
                  <a:pt x="259686" y="110114"/>
                </a:moveTo>
                <a:lnTo>
                  <a:pt x="259686" y="118318"/>
                </a:lnTo>
                <a:lnTo>
                  <a:pt x="251203" y="118318"/>
                </a:lnTo>
                <a:lnTo>
                  <a:pt x="251203" y="110114"/>
                </a:lnTo>
                <a:close/>
                <a:moveTo>
                  <a:pt x="268337" y="110114"/>
                </a:moveTo>
                <a:lnTo>
                  <a:pt x="268337" y="118318"/>
                </a:lnTo>
                <a:lnTo>
                  <a:pt x="259910" y="118318"/>
                </a:lnTo>
                <a:lnTo>
                  <a:pt x="259910" y="110114"/>
                </a:lnTo>
                <a:close/>
                <a:moveTo>
                  <a:pt x="276988" y="110114"/>
                </a:moveTo>
                <a:lnTo>
                  <a:pt x="276988" y="118318"/>
                </a:lnTo>
                <a:lnTo>
                  <a:pt x="268560" y="118318"/>
                </a:lnTo>
                <a:lnTo>
                  <a:pt x="268560" y="110114"/>
                </a:lnTo>
                <a:close/>
                <a:moveTo>
                  <a:pt x="17190" y="118541"/>
                </a:moveTo>
                <a:lnTo>
                  <a:pt x="17190" y="126801"/>
                </a:lnTo>
                <a:lnTo>
                  <a:pt x="8762" y="126801"/>
                </a:lnTo>
                <a:lnTo>
                  <a:pt x="8762" y="118541"/>
                </a:lnTo>
                <a:close/>
                <a:moveTo>
                  <a:pt x="25840" y="118541"/>
                </a:moveTo>
                <a:lnTo>
                  <a:pt x="25840" y="126801"/>
                </a:lnTo>
                <a:lnTo>
                  <a:pt x="17413" y="126801"/>
                </a:lnTo>
                <a:lnTo>
                  <a:pt x="17413" y="118541"/>
                </a:lnTo>
                <a:close/>
                <a:moveTo>
                  <a:pt x="34547" y="118541"/>
                </a:moveTo>
                <a:lnTo>
                  <a:pt x="34547" y="126801"/>
                </a:lnTo>
                <a:lnTo>
                  <a:pt x="26064" y="126801"/>
                </a:lnTo>
                <a:lnTo>
                  <a:pt x="26064" y="118541"/>
                </a:lnTo>
                <a:close/>
                <a:moveTo>
                  <a:pt x="43197" y="118541"/>
                </a:moveTo>
                <a:lnTo>
                  <a:pt x="43197" y="126801"/>
                </a:lnTo>
                <a:lnTo>
                  <a:pt x="34770" y="126801"/>
                </a:lnTo>
                <a:lnTo>
                  <a:pt x="34770" y="118541"/>
                </a:lnTo>
                <a:close/>
                <a:moveTo>
                  <a:pt x="51848" y="118541"/>
                </a:moveTo>
                <a:lnTo>
                  <a:pt x="51848" y="126801"/>
                </a:lnTo>
                <a:lnTo>
                  <a:pt x="43421" y="126801"/>
                </a:lnTo>
                <a:lnTo>
                  <a:pt x="43421" y="118541"/>
                </a:lnTo>
                <a:close/>
                <a:moveTo>
                  <a:pt x="60499" y="118541"/>
                </a:moveTo>
                <a:lnTo>
                  <a:pt x="60499" y="126801"/>
                </a:lnTo>
                <a:lnTo>
                  <a:pt x="52071" y="126801"/>
                </a:lnTo>
                <a:lnTo>
                  <a:pt x="52071" y="118541"/>
                </a:lnTo>
                <a:close/>
                <a:moveTo>
                  <a:pt x="69149" y="118541"/>
                </a:moveTo>
                <a:lnTo>
                  <a:pt x="69149" y="126801"/>
                </a:lnTo>
                <a:lnTo>
                  <a:pt x="60722" y="126801"/>
                </a:lnTo>
                <a:lnTo>
                  <a:pt x="60722" y="118541"/>
                </a:lnTo>
                <a:close/>
                <a:moveTo>
                  <a:pt x="77800" y="118541"/>
                </a:moveTo>
                <a:lnTo>
                  <a:pt x="77800" y="126801"/>
                </a:lnTo>
                <a:lnTo>
                  <a:pt x="69373" y="126801"/>
                </a:lnTo>
                <a:lnTo>
                  <a:pt x="69373" y="118541"/>
                </a:lnTo>
                <a:close/>
                <a:moveTo>
                  <a:pt x="86506" y="118541"/>
                </a:moveTo>
                <a:lnTo>
                  <a:pt x="86506" y="126801"/>
                </a:lnTo>
                <a:lnTo>
                  <a:pt x="78023" y="126801"/>
                </a:lnTo>
                <a:lnTo>
                  <a:pt x="78023" y="118541"/>
                </a:lnTo>
                <a:close/>
                <a:moveTo>
                  <a:pt x="95157" y="118541"/>
                </a:moveTo>
                <a:lnTo>
                  <a:pt x="95157" y="126801"/>
                </a:lnTo>
                <a:lnTo>
                  <a:pt x="86730" y="126801"/>
                </a:lnTo>
                <a:lnTo>
                  <a:pt x="86730" y="118541"/>
                </a:lnTo>
                <a:close/>
                <a:moveTo>
                  <a:pt x="103808" y="118541"/>
                </a:moveTo>
                <a:lnTo>
                  <a:pt x="103808" y="126801"/>
                </a:lnTo>
                <a:lnTo>
                  <a:pt x="95380" y="126801"/>
                </a:lnTo>
                <a:lnTo>
                  <a:pt x="95380" y="118541"/>
                </a:lnTo>
                <a:close/>
                <a:moveTo>
                  <a:pt x="112458" y="118541"/>
                </a:moveTo>
                <a:lnTo>
                  <a:pt x="112458" y="126801"/>
                </a:lnTo>
                <a:lnTo>
                  <a:pt x="104031" y="126801"/>
                </a:lnTo>
                <a:lnTo>
                  <a:pt x="104031" y="118541"/>
                </a:lnTo>
                <a:close/>
                <a:moveTo>
                  <a:pt x="121109" y="118541"/>
                </a:moveTo>
                <a:lnTo>
                  <a:pt x="121109" y="126801"/>
                </a:lnTo>
                <a:lnTo>
                  <a:pt x="112681" y="126801"/>
                </a:lnTo>
                <a:lnTo>
                  <a:pt x="112681" y="118541"/>
                </a:lnTo>
                <a:close/>
                <a:moveTo>
                  <a:pt x="129760" y="118541"/>
                </a:moveTo>
                <a:lnTo>
                  <a:pt x="129760" y="126801"/>
                </a:lnTo>
                <a:lnTo>
                  <a:pt x="121332" y="126801"/>
                </a:lnTo>
                <a:lnTo>
                  <a:pt x="121332" y="118541"/>
                </a:lnTo>
                <a:close/>
                <a:moveTo>
                  <a:pt x="138410" y="118541"/>
                </a:moveTo>
                <a:lnTo>
                  <a:pt x="138410" y="126801"/>
                </a:lnTo>
                <a:lnTo>
                  <a:pt x="129983" y="126801"/>
                </a:lnTo>
                <a:lnTo>
                  <a:pt x="129983" y="118541"/>
                </a:lnTo>
                <a:close/>
                <a:moveTo>
                  <a:pt x="147117" y="118541"/>
                </a:moveTo>
                <a:lnTo>
                  <a:pt x="147117" y="126801"/>
                </a:lnTo>
                <a:lnTo>
                  <a:pt x="138633" y="126801"/>
                </a:lnTo>
                <a:lnTo>
                  <a:pt x="138633" y="118541"/>
                </a:lnTo>
                <a:close/>
                <a:moveTo>
                  <a:pt x="155767" y="118541"/>
                </a:moveTo>
                <a:lnTo>
                  <a:pt x="155767" y="126801"/>
                </a:lnTo>
                <a:lnTo>
                  <a:pt x="147340" y="126801"/>
                </a:lnTo>
                <a:lnTo>
                  <a:pt x="147340" y="118541"/>
                </a:lnTo>
                <a:close/>
                <a:moveTo>
                  <a:pt x="164418" y="118541"/>
                </a:moveTo>
                <a:lnTo>
                  <a:pt x="164418" y="126801"/>
                </a:lnTo>
                <a:lnTo>
                  <a:pt x="155990" y="126801"/>
                </a:lnTo>
                <a:lnTo>
                  <a:pt x="155990" y="118541"/>
                </a:lnTo>
                <a:close/>
                <a:moveTo>
                  <a:pt x="173069" y="118541"/>
                </a:moveTo>
                <a:lnTo>
                  <a:pt x="173069" y="126801"/>
                </a:lnTo>
                <a:lnTo>
                  <a:pt x="164641" y="126801"/>
                </a:lnTo>
                <a:lnTo>
                  <a:pt x="164641" y="118541"/>
                </a:lnTo>
                <a:close/>
                <a:moveTo>
                  <a:pt x="181719" y="118541"/>
                </a:moveTo>
                <a:lnTo>
                  <a:pt x="181719" y="126801"/>
                </a:lnTo>
                <a:lnTo>
                  <a:pt x="173292" y="126801"/>
                </a:lnTo>
                <a:lnTo>
                  <a:pt x="173292" y="118541"/>
                </a:lnTo>
                <a:close/>
                <a:moveTo>
                  <a:pt x="190370" y="118541"/>
                </a:moveTo>
                <a:lnTo>
                  <a:pt x="190370" y="126801"/>
                </a:lnTo>
                <a:lnTo>
                  <a:pt x="181942" y="126801"/>
                </a:lnTo>
                <a:lnTo>
                  <a:pt x="181942" y="118541"/>
                </a:lnTo>
                <a:close/>
                <a:moveTo>
                  <a:pt x="199020" y="118541"/>
                </a:moveTo>
                <a:lnTo>
                  <a:pt x="199020" y="126801"/>
                </a:lnTo>
                <a:lnTo>
                  <a:pt x="190593" y="126801"/>
                </a:lnTo>
                <a:lnTo>
                  <a:pt x="190593" y="118541"/>
                </a:lnTo>
                <a:close/>
                <a:moveTo>
                  <a:pt x="207727" y="118541"/>
                </a:moveTo>
                <a:lnTo>
                  <a:pt x="207727" y="126801"/>
                </a:lnTo>
                <a:lnTo>
                  <a:pt x="199244" y="126801"/>
                </a:lnTo>
                <a:lnTo>
                  <a:pt x="199244" y="118541"/>
                </a:lnTo>
                <a:close/>
                <a:moveTo>
                  <a:pt x="216377" y="118541"/>
                </a:moveTo>
                <a:lnTo>
                  <a:pt x="216377" y="126801"/>
                </a:lnTo>
                <a:lnTo>
                  <a:pt x="207950" y="126801"/>
                </a:lnTo>
                <a:lnTo>
                  <a:pt x="207950" y="118541"/>
                </a:lnTo>
                <a:close/>
                <a:moveTo>
                  <a:pt x="225028" y="118541"/>
                </a:moveTo>
                <a:lnTo>
                  <a:pt x="225028" y="126801"/>
                </a:lnTo>
                <a:lnTo>
                  <a:pt x="216601" y="126801"/>
                </a:lnTo>
                <a:lnTo>
                  <a:pt x="216601" y="118541"/>
                </a:lnTo>
                <a:close/>
                <a:moveTo>
                  <a:pt x="233679" y="118541"/>
                </a:moveTo>
                <a:lnTo>
                  <a:pt x="233679" y="126801"/>
                </a:lnTo>
                <a:lnTo>
                  <a:pt x="225251" y="126801"/>
                </a:lnTo>
                <a:lnTo>
                  <a:pt x="225251" y="118541"/>
                </a:lnTo>
                <a:close/>
                <a:moveTo>
                  <a:pt x="242329" y="118541"/>
                </a:moveTo>
                <a:lnTo>
                  <a:pt x="242329" y="126801"/>
                </a:lnTo>
                <a:lnTo>
                  <a:pt x="233902" y="126801"/>
                </a:lnTo>
                <a:lnTo>
                  <a:pt x="233902" y="118541"/>
                </a:lnTo>
                <a:close/>
                <a:moveTo>
                  <a:pt x="250980" y="118541"/>
                </a:moveTo>
                <a:lnTo>
                  <a:pt x="250980" y="126801"/>
                </a:lnTo>
                <a:lnTo>
                  <a:pt x="242553" y="126801"/>
                </a:lnTo>
                <a:lnTo>
                  <a:pt x="242553" y="118541"/>
                </a:lnTo>
                <a:close/>
                <a:moveTo>
                  <a:pt x="259686" y="118541"/>
                </a:moveTo>
                <a:lnTo>
                  <a:pt x="259686" y="126801"/>
                </a:lnTo>
                <a:lnTo>
                  <a:pt x="251203" y="126801"/>
                </a:lnTo>
                <a:lnTo>
                  <a:pt x="251203" y="118541"/>
                </a:lnTo>
                <a:close/>
                <a:moveTo>
                  <a:pt x="268337" y="118541"/>
                </a:moveTo>
                <a:lnTo>
                  <a:pt x="268337" y="126801"/>
                </a:lnTo>
                <a:lnTo>
                  <a:pt x="259910" y="126801"/>
                </a:lnTo>
                <a:lnTo>
                  <a:pt x="259910" y="118541"/>
                </a:lnTo>
                <a:close/>
                <a:moveTo>
                  <a:pt x="276988" y="118541"/>
                </a:moveTo>
                <a:lnTo>
                  <a:pt x="276988" y="126801"/>
                </a:lnTo>
                <a:lnTo>
                  <a:pt x="268560" y="126801"/>
                </a:lnTo>
                <a:lnTo>
                  <a:pt x="268560" y="118541"/>
                </a:lnTo>
                <a:close/>
                <a:moveTo>
                  <a:pt x="17190" y="127025"/>
                </a:moveTo>
                <a:lnTo>
                  <a:pt x="17190" y="135229"/>
                </a:lnTo>
                <a:lnTo>
                  <a:pt x="8762" y="135229"/>
                </a:lnTo>
                <a:lnTo>
                  <a:pt x="8762" y="127025"/>
                </a:lnTo>
                <a:close/>
                <a:moveTo>
                  <a:pt x="25840" y="127025"/>
                </a:moveTo>
                <a:lnTo>
                  <a:pt x="25840" y="135229"/>
                </a:lnTo>
                <a:lnTo>
                  <a:pt x="17413" y="135229"/>
                </a:lnTo>
                <a:lnTo>
                  <a:pt x="17413" y="127025"/>
                </a:lnTo>
                <a:close/>
                <a:moveTo>
                  <a:pt x="34547" y="127025"/>
                </a:moveTo>
                <a:lnTo>
                  <a:pt x="34547" y="135229"/>
                </a:lnTo>
                <a:lnTo>
                  <a:pt x="26064" y="135229"/>
                </a:lnTo>
                <a:lnTo>
                  <a:pt x="26064" y="127025"/>
                </a:lnTo>
                <a:close/>
                <a:moveTo>
                  <a:pt x="43197" y="127025"/>
                </a:moveTo>
                <a:lnTo>
                  <a:pt x="43197" y="135229"/>
                </a:lnTo>
                <a:lnTo>
                  <a:pt x="34770" y="135229"/>
                </a:lnTo>
                <a:lnTo>
                  <a:pt x="34770" y="127025"/>
                </a:lnTo>
                <a:close/>
                <a:moveTo>
                  <a:pt x="51848" y="127025"/>
                </a:moveTo>
                <a:lnTo>
                  <a:pt x="51848" y="135229"/>
                </a:lnTo>
                <a:lnTo>
                  <a:pt x="43421" y="135229"/>
                </a:lnTo>
                <a:lnTo>
                  <a:pt x="43421" y="127025"/>
                </a:lnTo>
                <a:close/>
                <a:moveTo>
                  <a:pt x="60499" y="127025"/>
                </a:moveTo>
                <a:lnTo>
                  <a:pt x="60499" y="135229"/>
                </a:lnTo>
                <a:lnTo>
                  <a:pt x="52071" y="135229"/>
                </a:lnTo>
                <a:lnTo>
                  <a:pt x="52071" y="127025"/>
                </a:lnTo>
                <a:close/>
                <a:moveTo>
                  <a:pt x="69149" y="127025"/>
                </a:moveTo>
                <a:lnTo>
                  <a:pt x="69149" y="135229"/>
                </a:lnTo>
                <a:lnTo>
                  <a:pt x="60722" y="135229"/>
                </a:lnTo>
                <a:lnTo>
                  <a:pt x="60722" y="127025"/>
                </a:lnTo>
                <a:close/>
                <a:moveTo>
                  <a:pt x="77800" y="127025"/>
                </a:moveTo>
                <a:lnTo>
                  <a:pt x="77800" y="135229"/>
                </a:lnTo>
                <a:lnTo>
                  <a:pt x="69373" y="135229"/>
                </a:lnTo>
                <a:lnTo>
                  <a:pt x="69373" y="127025"/>
                </a:lnTo>
                <a:close/>
                <a:moveTo>
                  <a:pt x="86506" y="127025"/>
                </a:moveTo>
                <a:lnTo>
                  <a:pt x="86506" y="135229"/>
                </a:lnTo>
                <a:lnTo>
                  <a:pt x="78023" y="135229"/>
                </a:lnTo>
                <a:lnTo>
                  <a:pt x="78023" y="127025"/>
                </a:lnTo>
                <a:close/>
                <a:moveTo>
                  <a:pt x="95157" y="127025"/>
                </a:moveTo>
                <a:lnTo>
                  <a:pt x="95157" y="135229"/>
                </a:lnTo>
                <a:lnTo>
                  <a:pt x="86730" y="135229"/>
                </a:lnTo>
                <a:lnTo>
                  <a:pt x="86730" y="127025"/>
                </a:lnTo>
                <a:close/>
                <a:moveTo>
                  <a:pt x="103808" y="127025"/>
                </a:moveTo>
                <a:lnTo>
                  <a:pt x="103808" y="135229"/>
                </a:lnTo>
                <a:lnTo>
                  <a:pt x="95380" y="135229"/>
                </a:lnTo>
                <a:lnTo>
                  <a:pt x="95380" y="127025"/>
                </a:lnTo>
                <a:close/>
                <a:moveTo>
                  <a:pt x="112458" y="127025"/>
                </a:moveTo>
                <a:lnTo>
                  <a:pt x="112458" y="135229"/>
                </a:lnTo>
                <a:lnTo>
                  <a:pt x="104031" y="135229"/>
                </a:lnTo>
                <a:lnTo>
                  <a:pt x="104031" y="127025"/>
                </a:lnTo>
                <a:close/>
                <a:moveTo>
                  <a:pt x="121109" y="127025"/>
                </a:moveTo>
                <a:lnTo>
                  <a:pt x="121109" y="135229"/>
                </a:lnTo>
                <a:lnTo>
                  <a:pt x="112681" y="135229"/>
                </a:lnTo>
                <a:lnTo>
                  <a:pt x="112681" y="127025"/>
                </a:lnTo>
                <a:close/>
                <a:moveTo>
                  <a:pt x="129760" y="127025"/>
                </a:moveTo>
                <a:lnTo>
                  <a:pt x="129760" y="135229"/>
                </a:lnTo>
                <a:lnTo>
                  <a:pt x="121332" y="135229"/>
                </a:lnTo>
                <a:lnTo>
                  <a:pt x="121332" y="127025"/>
                </a:lnTo>
                <a:close/>
                <a:moveTo>
                  <a:pt x="138410" y="127025"/>
                </a:moveTo>
                <a:lnTo>
                  <a:pt x="138410" y="135229"/>
                </a:lnTo>
                <a:lnTo>
                  <a:pt x="129983" y="135229"/>
                </a:lnTo>
                <a:lnTo>
                  <a:pt x="129983" y="127025"/>
                </a:lnTo>
                <a:close/>
                <a:moveTo>
                  <a:pt x="147117" y="127025"/>
                </a:moveTo>
                <a:lnTo>
                  <a:pt x="147117" y="135229"/>
                </a:lnTo>
                <a:lnTo>
                  <a:pt x="138633" y="135229"/>
                </a:lnTo>
                <a:lnTo>
                  <a:pt x="138633" y="127025"/>
                </a:lnTo>
                <a:close/>
                <a:moveTo>
                  <a:pt x="155767" y="127025"/>
                </a:moveTo>
                <a:lnTo>
                  <a:pt x="155767" y="135229"/>
                </a:lnTo>
                <a:lnTo>
                  <a:pt x="147340" y="135229"/>
                </a:lnTo>
                <a:lnTo>
                  <a:pt x="147340" y="127025"/>
                </a:lnTo>
                <a:close/>
                <a:moveTo>
                  <a:pt x="164418" y="127025"/>
                </a:moveTo>
                <a:lnTo>
                  <a:pt x="164418" y="135229"/>
                </a:lnTo>
                <a:lnTo>
                  <a:pt x="155990" y="135229"/>
                </a:lnTo>
                <a:lnTo>
                  <a:pt x="155990" y="127025"/>
                </a:lnTo>
                <a:close/>
                <a:moveTo>
                  <a:pt x="173069" y="127025"/>
                </a:moveTo>
                <a:lnTo>
                  <a:pt x="173069" y="135229"/>
                </a:lnTo>
                <a:lnTo>
                  <a:pt x="164641" y="135229"/>
                </a:lnTo>
                <a:lnTo>
                  <a:pt x="164641" y="127025"/>
                </a:lnTo>
                <a:close/>
                <a:moveTo>
                  <a:pt x="181719" y="127025"/>
                </a:moveTo>
                <a:lnTo>
                  <a:pt x="181719" y="135229"/>
                </a:lnTo>
                <a:lnTo>
                  <a:pt x="173292" y="135229"/>
                </a:lnTo>
                <a:lnTo>
                  <a:pt x="173292" y="127025"/>
                </a:lnTo>
                <a:close/>
                <a:moveTo>
                  <a:pt x="190370" y="127025"/>
                </a:moveTo>
                <a:lnTo>
                  <a:pt x="190370" y="135229"/>
                </a:lnTo>
                <a:lnTo>
                  <a:pt x="181942" y="135229"/>
                </a:lnTo>
                <a:lnTo>
                  <a:pt x="181942" y="127025"/>
                </a:lnTo>
                <a:close/>
                <a:moveTo>
                  <a:pt x="199020" y="127025"/>
                </a:moveTo>
                <a:lnTo>
                  <a:pt x="199020" y="135229"/>
                </a:lnTo>
                <a:lnTo>
                  <a:pt x="190593" y="135229"/>
                </a:lnTo>
                <a:lnTo>
                  <a:pt x="190593" y="127025"/>
                </a:lnTo>
                <a:close/>
                <a:moveTo>
                  <a:pt x="207727" y="127025"/>
                </a:moveTo>
                <a:lnTo>
                  <a:pt x="207727" y="135229"/>
                </a:lnTo>
                <a:lnTo>
                  <a:pt x="199244" y="135229"/>
                </a:lnTo>
                <a:lnTo>
                  <a:pt x="199244" y="127025"/>
                </a:lnTo>
                <a:close/>
                <a:moveTo>
                  <a:pt x="216377" y="127025"/>
                </a:moveTo>
                <a:lnTo>
                  <a:pt x="216377" y="135229"/>
                </a:lnTo>
                <a:lnTo>
                  <a:pt x="207950" y="135229"/>
                </a:lnTo>
                <a:lnTo>
                  <a:pt x="207950" y="127025"/>
                </a:lnTo>
                <a:close/>
                <a:moveTo>
                  <a:pt x="225028" y="127025"/>
                </a:moveTo>
                <a:lnTo>
                  <a:pt x="225028" y="135229"/>
                </a:lnTo>
                <a:lnTo>
                  <a:pt x="216601" y="135229"/>
                </a:lnTo>
                <a:lnTo>
                  <a:pt x="216601" y="127025"/>
                </a:lnTo>
                <a:close/>
                <a:moveTo>
                  <a:pt x="233679" y="127025"/>
                </a:moveTo>
                <a:lnTo>
                  <a:pt x="233679" y="135229"/>
                </a:lnTo>
                <a:lnTo>
                  <a:pt x="225251" y="135229"/>
                </a:lnTo>
                <a:lnTo>
                  <a:pt x="225251" y="127025"/>
                </a:lnTo>
                <a:close/>
                <a:moveTo>
                  <a:pt x="242329" y="127025"/>
                </a:moveTo>
                <a:lnTo>
                  <a:pt x="242329" y="135229"/>
                </a:lnTo>
                <a:lnTo>
                  <a:pt x="233902" y="135229"/>
                </a:lnTo>
                <a:lnTo>
                  <a:pt x="233902" y="127025"/>
                </a:lnTo>
                <a:close/>
                <a:moveTo>
                  <a:pt x="250980" y="127025"/>
                </a:moveTo>
                <a:lnTo>
                  <a:pt x="250980" y="135229"/>
                </a:lnTo>
                <a:lnTo>
                  <a:pt x="242553" y="135229"/>
                </a:lnTo>
                <a:lnTo>
                  <a:pt x="242553" y="127025"/>
                </a:lnTo>
                <a:close/>
                <a:moveTo>
                  <a:pt x="259686" y="127025"/>
                </a:moveTo>
                <a:lnTo>
                  <a:pt x="259686" y="135229"/>
                </a:lnTo>
                <a:lnTo>
                  <a:pt x="251203" y="135229"/>
                </a:lnTo>
                <a:lnTo>
                  <a:pt x="251203" y="127025"/>
                </a:lnTo>
                <a:close/>
                <a:moveTo>
                  <a:pt x="268337" y="127025"/>
                </a:moveTo>
                <a:lnTo>
                  <a:pt x="268337" y="135229"/>
                </a:lnTo>
                <a:lnTo>
                  <a:pt x="259910" y="135229"/>
                </a:lnTo>
                <a:lnTo>
                  <a:pt x="259910" y="127025"/>
                </a:lnTo>
                <a:close/>
                <a:moveTo>
                  <a:pt x="276988" y="127025"/>
                </a:moveTo>
                <a:lnTo>
                  <a:pt x="276988" y="135229"/>
                </a:lnTo>
                <a:lnTo>
                  <a:pt x="268560" y="135229"/>
                </a:lnTo>
                <a:lnTo>
                  <a:pt x="268560" y="127025"/>
                </a:lnTo>
                <a:close/>
                <a:moveTo>
                  <a:pt x="17190" y="135452"/>
                </a:moveTo>
                <a:lnTo>
                  <a:pt x="17190" y="143712"/>
                </a:lnTo>
                <a:lnTo>
                  <a:pt x="8762" y="143712"/>
                </a:lnTo>
                <a:lnTo>
                  <a:pt x="8762" y="135452"/>
                </a:lnTo>
                <a:close/>
                <a:moveTo>
                  <a:pt x="25840" y="135452"/>
                </a:moveTo>
                <a:lnTo>
                  <a:pt x="25840" y="143712"/>
                </a:lnTo>
                <a:lnTo>
                  <a:pt x="17413" y="143712"/>
                </a:lnTo>
                <a:lnTo>
                  <a:pt x="17413" y="135452"/>
                </a:lnTo>
                <a:close/>
                <a:moveTo>
                  <a:pt x="34547" y="135452"/>
                </a:moveTo>
                <a:lnTo>
                  <a:pt x="34547" y="143712"/>
                </a:lnTo>
                <a:lnTo>
                  <a:pt x="26064" y="143712"/>
                </a:lnTo>
                <a:lnTo>
                  <a:pt x="26064" y="135452"/>
                </a:lnTo>
                <a:close/>
                <a:moveTo>
                  <a:pt x="43197" y="135452"/>
                </a:moveTo>
                <a:lnTo>
                  <a:pt x="43197" y="143712"/>
                </a:lnTo>
                <a:lnTo>
                  <a:pt x="34770" y="143712"/>
                </a:lnTo>
                <a:lnTo>
                  <a:pt x="34770" y="135452"/>
                </a:lnTo>
                <a:close/>
                <a:moveTo>
                  <a:pt x="51848" y="135452"/>
                </a:moveTo>
                <a:lnTo>
                  <a:pt x="51848" y="143712"/>
                </a:lnTo>
                <a:lnTo>
                  <a:pt x="43421" y="143712"/>
                </a:lnTo>
                <a:lnTo>
                  <a:pt x="43421" y="135452"/>
                </a:lnTo>
                <a:close/>
                <a:moveTo>
                  <a:pt x="60499" y="135452"/>
                </a:moveTo>
                <a:lnTo>
                  <a:pt x="60499" y="143712"/>
                </a:lnTo>
                <a:lnTo>
                  <a:pt x="52071" y="143712"/>
                </a:lnTo>
                <a:lnTo>
                  <a:pt x="52071" y="135452"/>
                </a:lnTo>
                <a:close/>
                <a:moveTo>
                  <a:pt x="69149" y="135452"/>
                </a:moveTo>
                <a:lnTo>
                  <a:pt x="69149" y="143712"/>
                </a:lnTo>
                <a:lnTo>
                  <a:pt x="60722" y="143712"/>
                </a:lnTo>
                <a:lnTo>
                  <a:pt x="60722" y="135452"/>
                </a:lnTo>
                <a:close/>
                <a:moveTo>
                  <a:pt x="77800" y="135452"/>
                </a:moveTo>
                <a:lnTo>
                  <a:pt x="77800" y="143712"/>
                </a:lnTo>
                <a:lnTo>
                  <a:pt x="69373" y="143712"/>
                </a:lnTo>
                <a:lnTo>
                  <a:pt x="69373" y="135452"/>
                </a:lnTo>
                <a:close/>
                <a:moveTo>
                  <a:pt x="86506" y="135452"/>
                </a:moveTo>
                <a:lnTo>
                  <a:pt x="86506" y="143712"/>
                </a:lnTo>
                <a:lnTo>
                  <a:pt x="78023" y="143712"/>
                </a:lnTo>
                <a:lnTo>
                  <a:pt x="78023" y="135452"/>
                </a:lnTo>
                <a:close/>
                <a:moveTo>
                  <a:pt x="95157" y="135452"/>
                </a:moveTo>
                <a:lnTo>
                  <a:pt x="95157" y="143712"/>
                </a:lnTo>
                <a:lnTo>
                  <a:pt x="86730" y="143712"/>
                </a:lnTo>
                <a:lnTo>
                  <a:pt x="86730" y="135452"/>
                </a:lnTo>
                <a:close/>
                <a:moveTo>
                  <a:pt x="103808" y="135452"/>
                </a:moveTo>
                <a:lnTo>
                  <a:pt x="103808" y="143712"/>
                </a:lnTo>
                <a:lnTo>
                  <a:pt x="95380" y="143712"/>
                </a:lnTo>
                <a:lnTo>
                  <a:pt x="95380" y="135452"/>
                </a:lnTo>
                <a:close/>
                <a:moveTo>
                  <a:pt x="112458" y="135452"/>
                </a:moveTo>
                <a:lnTo>
                  <a:pt x="112458" y="143712"/>
                </a:lnTo>
                <a:lnTo>
                  <a:pt x="104031" y="143712"/>
                </a:lnTo>
                <a:lnTo>
                  <a:pt x="104031" y="135452"/>
                </a:lnTo>
                <a:close/>
                <a:moveTo>
                  <a:pt x="121109" y="135452"/>
                </a:moveTo>
                <a:lnTo>
                  <a:pt x="121109" y="143712"/>
                </a:lnTo>
                <a:lnTo>
                  <a:pt x="112681" y="143712"/>
                </a:lnTo>
                <a:lnTo>
                  <a:pt x="112681" y="135452"/>
                </a:lnTo>
                <a:close/>
                <a:moveTo>
                  <a:pt x="129760" y="135452"/>
                </a:moveTo>
                <a:lnTo>
                  <a:pt x="129760" y="143712"/>
                </a:lnTo>
                <a:lnTo>
                  <a:pt x="121332" y="143712"/>
                </a:lnTo>
                <a:lnTo>
                  <a:pt x="121332" y="135452"/>
                </a:lnTo>
                <a:close/>
                <a:moveTo>
                  <a:pt x="138410" y="135452"/>
                </a:moveTo>
                <a:lnTo>
                  <a:pt x="138410" y="143712"/>
                </a:lnTo>
                <a:lnTo>
                  <a:pt x="129983" y="143712"/>
                </a:lnTo>
                <a:lnTo>
                  <a:pt x="129983" y="135452"/>
                </a:lnTo>
                <a:close/>
                <a:moveTo>
                  <a:pt x="147117" y="135452"/>
                </a:moveTo>
                <a:lnTo>
                  <a:pt x="147117" y="143712"/>
                </a:lnTo>
                <a:lnTo>
                  <a:pt x="138633" y="143712"/>
                </a:lnTo>
                <a:lnTo>
                  <a:pt x="138633" y="135452"/>
                </a:lnTo>
                <a:close/>
                <a:moveTo>
                  <a:pt x="155767" y="135452"/>
                </a:moveTo>
                <a:lnTo>
                  <a:pt x="155767" y="143712"/>
                </a:lnTo>
                <a:lnTo>
                  <a:pt x="147340" y="143712"/>
                </a:lnTo>
                <a:lnTo>
                  <a:pt x="147340" y="135452"/>
                </a:lnTo>
                <a:close/>
                <a:moveTo>
                  <a:pt x="164418" y="135452"/>
                </a:moveTo>
                <a:lnTo>
                  <a:pt x="164418" y="143712"/>
                </a:lnTo>
                <a:lnTo>
                  <a:pt x="155990" y="143712"/>
                </a:lnTo>
                <a:lnTo>
                  <a:pt x="155990" y="135452"/>
                </a:lnTo>
                <a:close/>
                <a:moveTo>
                  <a:pt x="173069" y="135452"/>
                </a:moveTo>
                <a:lnTo>
                  <a:pt x="173069" y="143712"/>
                </a:lnTo>
                <a:lnTo>
                  <a:pt x="164641" y="143712"/>
                </a:lnTo>
                <a:lnTo>
                  <a:pt x="164641" y="135452"/>
                </a:lnTo>
                <a:close/>
                <a:moveTo>
                  <a:pt x="181719" y="135452"/>
                </a:moveTo>
                <a:lnTo>
                  <a:pt x="181719" y="143712"/>
                </a:lnTo>
                <a:lnTo>
                  <a:pt x="173292" y="143712"/>
                </a:lnTo>
                <a:lnTo>
                  <a:pt x="173292" y="135452"/>
                </a:lnTo>
                <a:close/>
                <a:moveTo>
                  <a:pt x="190370" y="135452"/>
                </a:moveTo>
                <a:lnTo>
                  <a:pt x="190370" y="143712"/>
                </a:lnTo>
                <a:lnTo>
                  <a:pt x="181942" y="143712"/>
                </a:lnTo>
                <a:lnTo>
                  <a:pt x="181942" y="135452"/>
                </a:lnTo>
                <a:close/>
                <a:moveTo>
                  <a:pt x="199020" y="135452"/>
                </a:moveTo>
                <a:lnTo>
                  <a:pt x="199020" y="143712"/>
                </a:lnTo>
                <a:lnTo>
                  <a:pt x="190593" y="143712"/>
                </a:lnTo>
                <a:lnTo>
                  <a:pt x="190593" y="135452"/>
                </a:lnTo>
                <a:close/>
                <a:moveTo>
                  <a:pt x="207727" y="135452"/>
                </a:moveTo>
                <a:lnTo>
                  <a:pt x="207727" y="143712"/>
                </a:lnTo>
                <a:lnTo>
                  <a:pt x="199244" y="143712"/>
                </a:lnTo>
                <a:lnTo>
                  <a:pt x="199244" y="135452"/>
                </a:lnTo>
                <a:close/>
                <a:moveTo>
                  <a:pt x="216377" y="135452"/>
                </a:moveTo>
                <a:lnTo>
                  <a:pt x="216377" y="143712"/>
                </a:lnTo>
                <a:lnTo>
                  <a:pt x="207950" y="143712"/>
                </a:lnTo>
                <a:lnTo>
                  <a:pt x="207950" y="135452"/>
                </a:lnTo>
                <a:close/>
                <a:moveTo>
                  <a:pt x="225028" y="135452"/>
                </a:moveTo>
                <a:lnTo>
                  <a:pt x="225028" y="143712"/>
                </a:lnTo>
                <a:lnTo>
                  <a:pt x="216601" y="143712"/>
                </a:lnTo>
                <a:lnTo>
                  <a:pt x="216601" y="135452"/>
                </a:lnTo>
                <a:close/>
                <a:moveTo>
                  <a:pt x="233679" y="135452"/>
                </a:moveTo>
                <a:lnTo>
                  <a:pt x="233679" y="143712"/>
                </a:lnTo>
                <a:lnTo>
                  <a:pt x="225251" y="143712"/>
                </a:lnTo>
                <a:lnTo>
                  <a:pt x="225251" y="135452"/>
                </a:lnTo>
                <a:close/>
                <a:moveTo>
                  <a:pt x="242329" y="135452"/>
                </a:moveTo>
                <a:lnTo>
                  <a:pt x="242329" y="143712"/>
                </a:lnTo>
                <a:lnTo>
                  <a:pt x="233902" y="143712"/>
                </a:lnTo>
                <a:lnTo>
                  <a:pt x="233902" y="135452"/>
                </a:lnTo>
                <a:close/>
                <a:moveTo>
                  <a:pt x="250980" y="135452"/>
                </a:moveTo>
                <a:lnTo>
                  <a:pt x="250980" y="143712"/>
                </a:lnTo>
                <a:lnTo>
                  <a:pt x="242553" y="143712"/>
                </a:lnTo>
                <a:lnTo>
                  <a:pt x="242553" y="135452"/>
                </a:lnTo>
                <a:close/>
                <a:moveTo>
                  <a:pt x="259686" y="135452"/>
                </a:moveTo>
                <a:lnTo>
                  <a:pt x="259686" y="143712"/>
                </a:lnTo>
                <a:lnTo>
                  <a:pt x="251203" y="143712"/>
                </a:lnTo>
                <a:lnTo>
                  <a:pt x="251203" y="135452"/>
                </a:lnTo>
                <a:close/>
                <a:moveTo>
                  <a:pt x="268337" y="135452"/>
                </a:moveTo>
                <a:lnTo>
                  <a:pt x="268337" y="143712"/>
                </a:lnTo>
                <a:lnTo>
                  <a:pt x="259910" y="143712"/>
                </a:lnTo>
                <a:lnTo>
                  <a:pt x="259910" y="135452"/>
                </a:lnTo>
                <a:close/>
                <a:moveTo>
                  <a:pt x="276988" y="135452"/>
                </a:moveTo>
                <a:lnTo>
                  <a:pt x="276988" y="143712"/>
                </a:lnTo>
                <a:lnTo>
                  <a:pt x="268560" y="143712"/>
                </a:lnTo>
                <a:lnTo>
                  <a:pt x="268560" y="135452"/>
                </a:lnTo>
                <a:close/>
                <a:moveTo>
                  <a:pt x="17190" y="143935"/>
                </a:moveTo>
                <a:lnTo>
                  <a:pt x="17190" y="152139"/>
                </a:lnTo>
                <a:lnTo>
                  <a:pt x="8762" y="152139"/>
                </a:lnTo>
                <a:lnTo>
                  <a:pt x="8762" y="143935"/>
                </a:lnTo>
                <a:close/>
                <a:moveTo>
                  <a:pt x="25840" y="143935"/>
                </a:moveTo>
                <a:lnTo>
                  <a:pt x="25840" y="152139"/>
                </a:lnTo>
                <a:lnTo>
                  <a:pt x="17413" y="152139"/>
                </a:lnTo>
                <a:lnTo>
                  <a:pt x="17413" y="143935"/>
                </a:lnTo>
                <a:close/>
                <a:moveTo>
                  <a:pt x="34547" y="143935"/>
                </a:moveTo>
                <a:lnTo>
                  <a:pt x="34547" y="152139"/>
                </a:lnTo>
                <a:lnTo>
                  <a:pt x="26064" y="152139"/>
                </a:lnTo>
                <a:lnTo>
                  <a:pt x="26064" y="143935"/>
                </a:lnTo>
                <a:close/>
                <a:moveTo>
                  <a:pt x="43197" y="143935"/>
                </a:moveTo>
                <a:lnTo>
                  <a:pt x="43197" y="152139"/>
                </a:lnTo>
                <a:lnTo>
                  <a:pt x="34770" y="152139"/>
                </a:lnTo>
                <a:lnTo>
                  <a:pt x="34770" y="143935"/>
                </a:lnTo>
                <a:close/>
                <a:moveTo>
                  <a:pt x="51848" y="143935"/>
                </a:moveTo>
                <a:lnTo>
                  <a:pt x="51848" y="152139"/>
                </a:lnTo>
                <a:lnTo>
                  <a:pt x="43421" y="152139"/>
                </a:lnTo>
                <a:lnTo>
                  <a:pt x="43421" y="143935"/>
                </a:lnTo>
                <a:close/>
                <a:moveTo>
                  <a:pt x="60499" y="143935"/>
                </a:moveTo>
                <a:lnTo>
                  <a:pt x="60499" y="152139"/>
                </a:lnTo>
                <a:lnTo>
                  <a:pt x="52071" y="152139"/>
                </a:lnTo>
                <a:lnTo>
                  <a:pt x="52071" y="143935"/>
                </a:lnTo>
                <a:close/>
                <a:moveTo>
                  <a:pt x="69149" y="143935"/>
                </a:moveTo>
                <a:lnTo>
                  <a:pt x="69149" y="152139"/>
                </a:lnTo>
                <a:lnTo>
                  <a:pt x="60722" y="152139"/>
                </a:lnTo>
                <a:lnTo>
                  <a:pt x="60722" y="143935"/>
                </a:lnTo>
                <a:close/>
                <a:moveTo>
                  <a:pt x="77800" y="143935"/>
                </a:moveTo>
                <a:lnTo>
                  <a:pt x="77800" y="152139"/>
                </a:lnTo>
                <a:lnTo>
                  <a:pt x="69373" y="152139"/>
                </a:lnTo>
                <a:lnTo>
                  <a:pt x="69373" y="143935"/>
                </a:lnTo>
                <a:close/>
                <a:moveTo>
                  <a:pt x="86506" y="143935"/>
                </a:moveTo>
                <a:lnTo>
                  <a:pt x="86506" y="152139"/>
                </a:lnTo>
                <a:lnTo>
                  <a:pt x="78023" y="152139"/>
                </a:lnTo>
                <a:lnTo>
                  <a:pt x="78023" y="143935"/>
                </a:lnTo>
                <a:close/>
                <a:moveTo>
                  <a:pt x="95157" y="143935"/>
                </a:moveTo>
                <a:lnTo>
                  <a:pt x="95157" y="152139"/>
                </a:lnTo>
                <a:lnTo>
                  <a:pt x="86730" y="152139"/>
                </a:lnTo>
                <a:lnTo>
                  <a:pt x="86730" y="143935"/>
                </a:lnTo>
                <a:close/>
                <a:moveTo>
                  <a:pt x="103808" y="143935"/>
                </a:moveTo>
                <a:lnTo>
                  <a:pt x="103808" y="152139"/>
                </a:lnTo>
                <a:lnTo>
                  <a:pt x="95380" y="152139"/>
                </a:lnTo>
                <a:lnTo>
                  <a:pt x="95380" y="143935"/>
                </a:lnTo>
                <a:close/>
                <a:moveTo>
                  <a:pt x="112458" y="143935"/>
                </a:moveTo>
                <a:lnTo>
                  <a:pt x="112458" y="152139"/>
                </a:lnTo>
                <a:lnTo>
                  <a:pt x="104031" y="152139"/>
                </a:lnTo>
                <a:lnTo>
                  <a:pt x="104031" y="143935"/>
                </a:lnTo>
                <a:close/>
                <a:moveTo>
                  <a:pt x="121109" y="143935"/>
                </a:moveTo>
                <a:lnTo>
                  <a:pt x="121109" y="152139"/>
                </a:lnTo>
                <a:lnTo>
                  <a:pt x="112681" y="152139"/>
                </a:lnTo>
                <a:lnTo>
                  <a:pt x="112681" y="143935"/>
                </a:lnTo>
                <a:close/>
                <a:moveTo>
                  <a:pt x="129760" y="143935"/>
                </a:moveTo>
                <a:lnTo>
                  <a:pt x="129760" y="152139"/>
                </a:lnTo>
                <a:lnTo>
                  <a:pt x="121332" y="152139"/>
                </a:lnTo>
                <a:lnTo>
                  <a:pt x="121332" y="143935"/>
                </a:lnTo>
                <a:close/>
                <a:moveTo>
                  <a:pt x="138410" y="143935"/>
                </a:moveTo>
                <a:lnTo>
                  <a:pt x="138410" y="152139"/>
                </a:lnTo>
                <a:lnTo>
                  <a:pt x="129983" y="152139"/>
                </a:lnTo>
                <a:lnTo>
                  <a:pt x="129983" y="143935"/>
                </a:lnTo>
                <a:close/>
                <a:moveTo>
                  <a:pt x="147117" y="143935"/>
                </a:moveTo>
                <a:lnTo>
                  <a:pt x="147117" y="152139"/>
                </a:lnTo>
                <a:lnTo>
                  <a:pt x="138633" y="152139"/>
                </a:lnTo>
                <a:lnTo>
                  <a:pt x="138633" y="143935"/>
                </a:lnTo>
                <a:close/>
                <a:moveTo>
                  <a:pt x="155767" y="143935"/>
                </a:moveTo>
                <a:lnTo>
                  <a:pt x="155767" y="152139"/>
                </a:lnTo>
                <a:lnTo>
                  <a:pt x="147340" y="152139"/>
                </a:lnTo>
                <a:lnTo>
                  <a:pt x="147340" y="143935"/>
                </a:lnTo>
                <a:close/>
                <a:moveTo>
                  <a:pt x="164418" y="143935"/>
                </a:moveTo>
                <a:lnTo>
                  <a:pt x="164418" y="152139"/>
                </a:lnTo>
                <a:lnTo>
                  <a:pt x="155990" y="152139"/>
                </a:lnTo>
                <a:lnTo>
                  <a:pt x="155990" y="143935"/>
                </a:lnTo>
                <a:close/>
                <a:moveTo>
                  <a:pt x="173069" y="143935"/>
                </a:moveTo>
                <a:lnTo>
                  <a:pt x="173069" y="152139"/>
                </a:lnTo>
                <a:lnTo>
                  <a:pt x="164641" y="152139"/>
                </a:lnTo>
                <a:lnTo>
                  <a:pt x="164641" y="143935"/>
                </a:lnTo>
                <a:close/>
                <a:moveTo>
                  <a:pt x="181719" y="143935"/>
                </a:moveTo>
                <a:lnTo>
                  <a:pt x="181719" y="152139"/>
                </a:lnTo>
                <a:lnTo>
                  <a:pt x="173292" y="152139"/>
                </a:lnTo>
                <a:lnTo>
                  <a:pt x="173292" y="143935"/>
                </a:lnTo>
                <a:close/>
                <a:moveTo>
                  <a:pt x="190370" y="143935"/>
                </a:moveTo>
                <a:lnTo>
                  <a:pt x="190370" y="152139"/>
                </a:lnTo>
                <a:lnTo>
                  <a:pt x="181942" y="152139"/>
                </a:lnTo>
                <a:lnTo>
                  <a:pt x="181942" y="143935"/>
                </a:lnTo>
                <a:close/>
                <a:moveTo>
                  <a:pt x="199020" y="143935"/>
                </a:moveTo>
                <a:lnTo>
                  <a:pt x="199020" y="152139"/>
                </a:lnTo>
                <a:lnTo>
                  <a:pt x="190593" y="152139"/>
                </a:lnTo>
                <a:lnTo>
                  <a:pt x="190593" y="143935"/>
                </a:lnTo>
                <a:close/>
                <a:moveTo>
                  <a:pt x="207727" y="143935"/>
                </a:moveTo>
                <a:lnTo>
                  <a:pt x="207727" y="152139"/>
                </a:lnTo>
                <a:lnTo>
                  <a:pt x="199244" y="152139"/>
                </a:lnTo>
                <a:lnTo>
                  <a:pt x="199244" y="143935"/>
                </a:lnTo>
                <a:close/>
                <a:moveTo>
                  <a:pt x="216377" y="143935"/>
                </a:moveTo>
                <a:lnTo>
                  <a:pt x="216377" y="152139"/>
                </a:lnTo>
                <a:lnTo>
                  <a:pt x="207950" y="152139"/>
                </a:lnTo>
                <a:lnTo>
                  <a:pt x="207950" y="143935"/>
                </a:lnTo>
                <a:close/>
                <a:moveTo>
                  <a:pt x="225028" y="143935"/>
                </a:moveTo>
                <a:lnTo>
                  <a:pt x="225028" y="152139"/>
                </a:lnTo>
                <a:lnTo>
                  <a:pt x="216601" y="152139"/>
                </a:lnTo>
                <a:lnTo>
                  <a:pt x="216601" y="143935"/>
                </a:lnTo>
                <a:close/>
                <a:moveTo>
                  <a:pt x="233679" y="143935"/>
                </a:moveTo>
                <a:lnTo>
                  <a:pt x="233679" y="152139"/>
                </a:lnTo>
                <a:lnTo>
                  <a:pt x="225251" y="152139"/>
                </a:lnTo>
                <a:lnTo>
                  <a:pt x="225251" y="143935"/>
                </a:lnTo>
                <a:close/>
                <a:moveTo>
                  <a:pt x="242329" y="143935"/>
                </a:moveTo>
                <a:lnTo>
                  <a:pt x="242329" y="152139"/>
                </a:lnTo>
                <a:lnTo>
                  <a:pt x="233902" y="152139"/>
                </a:lnTo>
                <a:lnTo>
                  <a:pt x="233902" y="143935"/>
                </a:lnTo>
                <a:close/>
                <a:moveTo>
                  <a:pt x="250980" y="143935"/>
                </a:moveTo>
                <a:lnTo>
                  <a:pt x="250980" y="152139"/>
                </a:lnTo>
                <a:lnTo>
                  <a:pt x="242553" y="152139"/>
                </a:lnTo>
                <a:lnTo>
                  <a:pt x="242553" y="143935"/>
                </a:lnTo>
                <a:close/>
                <a:moveTo>
                  <a:pt x="259686" y="143935"/>
                </a:moveTo>
                <a:lnTo>
                  <a:pt x="259686" y="152139"/>
                </a:lnTo>
                <a:lnTo>
                  <a:pt x="251203" y="152139"/>
                </a:lnTo>
                <a:lnTo>
                  <a:pt x="251203" y="143935"/>
                </a:lnTo>
                <a:close/>
                <a:moveTo>
                  <a:pt x="268337" y="143935"/>
                </a:moveTo>
                <a:lnTo>
                  <a:pt x="268337" y="152139"/>
                </a:lnTo>
                <a:lnTo>
                  <a:pt x="259910" y="152139"/>
                </a:lnTo>
                <a:lnTo>
                  <a:pt x="259910" y="143935"/>
                </a:lnTo>
                <a:close/>
                <a:moveTo>
                  <a:pt x="276988" y="143935"/>
                </a:moveTo>
                <a:lnTo>
                  <a:pt x="276988" y="152139"/>
                </a:lnTo>
                <a:lnTo>
                  <a:pt x="268560" y="152139"/>
                </a:lnTo>
                <a:lnTo>
                  <a:pt x="268560" y="143935"/>
                </a:lnTo>
                <a:close/>
                <a:moveTo>
                  <a:pt x="8539" y="0"/>
                </a:moveTo>
                <a:lnTo>
                  <a:pt x="8539" y="8372"/>
                </a:lnTo>
                <a:lnTo>
                  <a:pt x="0" y="8372"/>
                </a:lnTo>
                <a:lnTo>
                  <a:pt x="0" y="8595"/>
                </a:lnTo>
                <a:lnTo>
                  <a:pt x="8539" y="8595"/>
                </a:lnTo>
                <a:lnTo>
                  <a:pt x="8539" y="16799"/>
                </a:lnTo>
                <a:lnTo>
                  <a:pt x="0" y="16799"/>
                </a:lnTo>
                <a:lnTo>
                  <a:pt x="0" y="17022"/>
                </a:lnTo>
                <a:lnTo>
                  <a:pt x="8539" y="17022"/>
                </a:lnTo>
                <a:lnTo>
                  <a:pt x="8539" y="25282"/>
                </a:lnTo>
                <a:lnTo>
                  <a:pt x="0" y="25282"/>
                </a:lnTo>
                <a:lnTo>
                  <a:pt x="0" y="25505"/>
                </a:lnTo>
                <a:lnTo>
                  <a:pt x="8539" y="25505"/>
                </a:lnTo>
                <a:lnTo>
                  <a:pt x="8539" y="33709"/>
                </a:lnTo>
                <a:lnTo>
                  <a:pt x="0" y="33709"/>
                </a:lnTo>
                <a:lnTo>
                  <a:pt x="0" y="33933"/>
                </a:lnTo>
                <a:lnTo>
                  <a:pt x="8539" y="33933"/>
                </a:lnTo>
                <a:lnTo>
                  <a:pt x="8539" y="42193"/>
                </a:lnTo>
                <a:lnTo>
                  <a:pt x="0" y="42193"/>
                </a:lnTo>
                <a:lnTo>
                  <a:pt x="0" y="42416"/>
                </a:lnTo>
                <a:lnTo>
                  <a:pt x="8539" y="42416"/>
                </a:lnTo>
                <a:lnTo>
                  <a:pt x="8539" y="50620"/>
                </a:lnTo>
                <a:lnTo>
                  <a:pt x="0" y="50620"/>
                </a:lnTo>
                <a:lnTo>
                  <a:pt x="0" y="50843"/>
                </a:lnTo>
                <a:lnTo>
                  <a:pt x="8539" y="50843"/>
                </a:lnTo>
                <a:lnTo>
                  <a:pt x="8539" y="59103"/>
                </a:lnTo>
                <a:lnTo>
                  <a:pt x="0" y="59103"/>
                </a:lnTo>
                <a:lnTo>
                  <a:pt x="0" y="59326"/>
                </a:lnTo>
                <a:lnTo>
                  <a:pt x="8539" y="59326"/>
                </a:lnTo>
                <a:lnTo>
                  <a:pt x="8539" y="67586"/>
                </a:lnTo>
                <a:lnTo>
                  <a:pt x="0" y="67586"/>
                </a:lnTo>
                <a:lnTo>
                  <a:pt x="0" y="67810"/>
                </a:lnTo>
                <a:lnTo>
                  <a:pt x="8539" y="67810"/>
                </a:lnTo>
                <a:lnTo>
                  <a:pt x="8539" y="76014"/>
                </a:lnTo>
                <a:lnTo>
                  <a:pt x="0" y="76014"/>
                </a:lnTo>
                <a:lnTo>
                  <a:pt x="0" y="76237"/>
                </a:lnTo>
                <a:lnTo>
                  <a:pt x="8539" y="76237"/>
                </a:lnTo>
                <a:lnTo>
                  <a:pt x="8539" y="84497"/>
                </a:lnTo>
                <a:lnTo>
                  <a:pt x="0" y="84497"/>
                </a:lnTo>
                <a:lnTo>
                  <a:pt x="0" y="84720"/>
                </a:lnTo>
                <a:lnTo>
                  <a:pt x="8539" y="84720"/>
                </a:lnTo>
                <a:lnTo>
                  <a:pt x="8539" y="92924"/>
                </a:lnTo>
                <a:lnTo>
                  <a:pt x="0" y="92924"/>
                </a:lnTo>
                <a:lnTo>
                  <a:pt x="0" y="93148"/>
                </a:lnTo>
                <a:lnTo>
                  <a:pt x="8539" y="93148"/>
                </a:lnTo>
                <a:lnTo>
                  <a:pt x="8539" y="101408"/>
                </a:lnTo>
                <a:lnTo>
                  <a:pt x="0" y="101408"/>
                </a:lnTo>
                <a:lnTo>
                  <a:pt x="0" y="101631"/>
                </a:lnTo>
                <a:lnTo>
                  <a:pt x="8539" y="101631"/>
                </a:lnTo>
                <a:lnTo>
                  <a:pt x="8539" y="109891"/>
                </a:lnTo>
                <a:lnTo>
                  <a:pt x="0" y="109891"/>
                </a:lnTo>
                <a:lnTo>
                  <a:pt x="0" y="110114"/>
                </a:lnTo>
                <a:lnTo>
                  <a:pt x="8539" y="110114"/>
                </a:lnTo>
                <a:lnTo>
                  <a:pt x="8539" y="118318"/>
                </a:lnTo>
                <a:lnTo>
                  <a:pt x="0" y="118318"/>
                </a:lnTo>
                <a:lnTo>
                  <a:pt x="0" y="118541"/>
                </a:lnTo>
                <a:lnTo>
                  <a:pt x="8539" y="118541"/>
                </a:lnTo>
                <a:lnTo>
                  <a:pt x="8539" y="126801"/>
                </a:lnTo>
                <a:lnTo>
                  <a:pt x="0" y="126801"/>
                </a:lnTo>
                <a:lnTo>
                  <a:pt x="0" y="127025"/>
                </a:lnTo>
                <a:lnTo>
                  <a:pt x="8539" y="127025"/>
                </a:lnTo>
                <a:lnTo>
                  <a:pt x="8539" y="135229"/>
                </a:lnTo>
                <a:lnTo>
                  <a:pt x="0" y="135229"/>
                </a:lnTo>
                <a:lnTo>
                  <a:pt x="0" y="135452"/>
                </a:lnTo>
                <a:lnTo>
                  <a:pt x="8539" y="135452"/>
                </a:lnTo>
                <a:lnTo>
                  <a:pt x="8539" y="143712"/>
                </a:lnTo>
                <a:lnTo>
                  <a:pt x="0" y="143712"/>
                </a:lnTo>
                <a:lnTo>
                  <a:pt x="0" y="143935"/>
                </a:lnTo>
                <a:lnTo>
                  <a:pt x="8539" y="143935"/>
                </a:lnTo>
                <a:lnTo>
                  <a:pt x="8539" y="152139"/>
                </a:lnTo>
                <a:lnTo>
                  <a:pt x="0" y="152139"/>
                </a:lnTo>
                <a:lnTo>
                  <a:pt x="0" y="152362"/>
                </a:lnTo>
                <a:lnTo>
                  <a:pt x="8539" y="152362"/>
                </a:lnTo>
                <a:lnTo>
                  <a:pt x="8539" y="160734"/>
                </a:lnTo>
                <a:lnTo>
                  <a:pt x="8762" y="160734"/>
                </a:lnTo>
                <a:lnTo>
                  <a:pt x="8762" y="152362"/>
                </a:lnTo>
                <a:lnTo>
                  <a:pt x="17190" y="152362"/>
                </a:lnTo>
                <a:lnTo>
                  <a:pt x="17190" y="160734"/>
                </a:lnTo>
                <a:lnTo>
                  <a:pt x="17413" y="160734"/>
                </a:lnTo>
                <a:lnTo>
                  <a:pt x="17413" y="152362"/>
                </a:lnTo>
                <a:lnTo>
                  <a:pt x="25840" y="152362"/>
                </a:lnTo>
                <a:lnTo>
                  <a:pt x="25840" y="160734"/>
                </a:lnTo>
                <a:lnTo>
                  <a:pt x="26064" y="160734"/>
                </a:lnTo>
                <a:lnTo>
                  <a:pt x="26064" y="152362"/>
                </a:lnTo>
                <a:lnTo>
                  <a:pt x="34547" y="152362"/>
                </a:lnTo>
                <a:lnTo>
                  <a:pt x="34547" y="160734"/>
                </a:lnTo>
                <a:lnTo>
                  <a:pt x="34770" y="160734"/>
                </a:lnTo>
                <a:lnTo>
                  <a:pt x="34770" y="152362"/>
                </a:lnTo>
                <a:lnTo>
                  <a:pt x="43197" y="152362"/>
                </a:lnTo>
                <a:lnTo>
                  <a:pt x="43197" y="160734"/>
                </a:lnTo>
                <a:lnTo>
                  <a:pt x="43421" y="160734"/>
                </a:lnTo>
                <a:lnTo>
                  <a:pt x="43421" y="152362"/>
                </a:lnTo>
                <a:lnTo>
                  <a:pt x="51848" y="152362"/>
                </a:lnTo>
                <a:lnTo>
                  <a:pt x="51848" y="160734"/>
                </a:lnTo>
                <a:lnTo>
                  <a:pt x="52071" y="160734"/>
                </a:lnTo>
                <a:lnTo>
                  <a:pt x="52071" y="152362"/>
                </a:lnTo>
                <a:lnTo>
                  <a:pt x="60499" y="152362"/>
                </a:lnTo>
                <a:lnTo>
                  <a:pt x="60499" y="160734"/>
                </a:lnTo>
                <a:lnTo>
                  <a:pt x="60722" y="160734"/>
                </a:lnTo>
                <a:lnTo>
                  <a:pt x="60722" y="152362"/>
                </a:lnTo>
                <a:lnTo>
                  <a:pt x="69149" y="152362"/>
                </a:lnTo>
                <a:lnTo>
                  <a:pt x="69149" y="160734"/>
                </a:lnTo>
                <a:lnTo>
                  <a:pt x="69373" y="160734"/>
                </a:lnTo>
                <a:lnTo>
                  <a:pt x="69373" y="152362"/>
                </a:lnTo>
                <a:lnTo>
                  <a:pt x="77800" y="152362"/>
                </a:lnTo>
                <a:lnTo>
                  <a:pt x="77800" y="160734"/>
                </a:lnTo>
                <a:lnTo>
                  <a:pt x="78023" y="160734"/>
                </a:lnTo>
                <a:lnTo>
                  <a:pt x="78023" y="152362"/>
                </a:lnTo>
                <a:lnTo>
                  <a:pt x="86506" y="152362"/>
                </a:lnTo>
                <a:lnTo>
                  <a:pt x="86506" y="160734"/>
                </a:lnTo>
                <a:lnTo>
                  <a:pt x="86730" y="160734"/>
                </a:lnTo>
                <a:lnTo>
                  <a:pt x="86730" y="152362"/>
                </a:lnTo>
                <a:lnTo>
                  <a:pt x="95157" y="152362"/>
                </a:lnTo>
                <a:lnTo>
                  <a:pt x="95157" y="160734"/>
                </a:lnTo>
                <a:lnTo>
                  <a:pt x="95380" y="160734"/>
                </a:lnTo>
                <a:lnTo>
                  <a:pt x="95380" y="152362"/>
                </a:lnTo>
                <a:lnTo>
                  <a:pt x="103808" y="152362"/>
                </a:lnTo>
                <a:lnTo>
                  <a:pt x="103808" y="160734"/>
                </a:lnTo>
                <a:lnTo>
                  <a:pt x="104031" y="160734"/>
                </a:lnTo>
                <a:lnTo>
                  <a:pt x="104031" y="152362"/>
                </a:lnTo>
                <a:lnTo>
                  <a:pt x="112458" y="152362"/>
                </a:lnTo>
                <a:lnTo>
                  <a:pt x="112458" y="160734"/>
                </a:lnTo>
                <a:lnTo>
                  <a:pt x="112681" y="160734"/>
                </a:lnTo>
                <a:lnTo>
                  <a:pt x="112681" y="152362"/>
                </a:lnTo>
                <a:lnTo>
                  <a:pt x="121109" y="152362"/>
                </a:lnTo>
                <a:lnTo>
                  <a:pt x="121109" y="160734"/>
                </a:lnTo>
                <a:lnTo>
                  <a:pt x="121332" y="160734"/>
                </a:lnTo>
                <a:lnTo>
                  <a:pt x="121332" y="152362"/>
                </a:lnTo>
                <a:lnTo>
                  <a:pt x="129760" y="152362"/>
                </a:lnTo>
                <a:lnTo>
                  <a:pt x="129760" y="160734"/>
                </a:lnTo>
                <a:lnTo>
                  <a:pt x="129983" y="160734"/>
                </a:lnTo>
                <a:lnTo>
                  <a:pt x="129983" y="152362"/>
                </a:lnTo>
                <a:lnTo>
                  <a:pt x="138410" y="152362"/>
                </a:lnTo>
                <a:lnTo>
                  <a:pt x="138410" y="160734"/>
                </a:lnTo>
                <a:lnTo>
                  <a:pt x="138633" y="160734"/>
                </a:lnTo>
                <a:lnTo>
                  <a:pt x="138633" y="152362"/>
                </a:lnTo>
                <a:lnTo>
                  <a:pt x="147117" y="152362"/>
                </a:lnTo>
                <a:lnTo>
                  <a:pt x="147117" y="160734"/>
                </a:lnTo>
                <a:lnTo>
                  <a:pt x="147340" y="160734"/>
                </a:lnTo>
                <a:lnTo>
                  <a:pt x="147340" y="152362"/>
                </a:lnTo>
                <a:lnTo>
                  <a:pt x="155767" y="152362"/>
                </a:lnTo>
                <a:lnTo>
                  <a:pt x="155767" y="160734"/>
                </a:lnTo>
                <a:lnTo>
                  <a:pt x="155990" y="160734"/>
                </a:lnTo>
                <a:lnTo>
                  <a:pt x="155990" y="152362"/>
                </a:lnTo>
                <a:lnTo>
                  <a:pt x="164418" y="152362"/>
                </a:lnTo>
                <a:lnTo>
                  <a:pt x="164418" y="160734"/>
                </a:lnTo>
                <a:lnTo>
                  <a:pt x="164641" y="160734"/>
                </a:lnTo>
                <a:lnTo>
                  <a:pt x="164641" y="152362"/>
                </a:lnTo>
                <a:lnTo>
                  <a:pt x="173069" y="152362"/>
                </a:lnTo>
                <a:lnTo>
                  <a:pt x="173069" y="160734"/>
                </a:lnTo>
                <a:lnTo>
                  <a:pt x="173292" y="160734"/>
                </a:lnTo>
                <a:lnTo>
                  <a:pt x="173292" y="152362"/>
                </a:lnTo>
                <a:lnTo>
                  <a:pt x="181719" y="152362"/>
                </a:lnTo>
                <a:lnTo>
                  <a:pt x="181719" y="160734"/>
                </a:lnTo>
                <a:lnTo>
                  <a:pt x="181942" y="160734"/>
                </a:lnTo>
                <a:lnTo>
                  <a:pt x="181942" y="152362"/>
                </a:lnTo>
                <a:lnTo>
                  <a:pt x="190370" y="152362"/>
                </a:lnTo>
                <a:lnTo>
                  <a:pt x="190370" y="160734"/>
                </a:lnTo>
                <a:lnTo>
                  <a:pt x="190593" y="160734"/>
                </a:lnTo>
                <a:lnTo>
                  <a:pt x="190593" y="152362"/>
                </a:lnTo>
                <a:lnTo>
                  <a:pt x="199020" y="152362"/>
                </a:lnTo>
                <a:lnTo>
                  <a:pt x="199020" y="160734"/>
                </a:lnTo>
                <a:lnTo>
                  <a:pt x="199244" y="160734"/>
                </a:lnTo>
                <a:lnTo>
                  <a:pt x="199244" y="152362"/>
                </a:lnTo>
                <a:lnTo>
                  <a:pt x="207727" y="152362"/>
                </a:lnTo>
                <a:lnTo>
                  <a:pt x="207727" y="160734"/>
                </a:lnTo>
                <a:lnTo>
                  <a:pt x="207950" y="160734"/>
                </a:lnTo>
                <a:lnTo>
                  <a:pt x="207950" y="152362"/>
                </a:lnTo>
                <a:lnTo>
                  <a:pt x="216377" y="152362"/>
                </a:lnTo>
                <a:lnTo>
                  <a:pt x="216377" y="160734"/>
                </a:lnTo>
                <a:lnTo>
                  <a:pt x="216601" y="160734"/>
                </a:lnTo>
                <a:lnTo>
                  <a:pt x="216601" y="152362"/>
                </a:lnTo>
                <a:lnTo>
                  <a:pt x="225028" y="152362"/>
                </a:lnTo>
                <a:lnTo>
                  <a:pt x="225028" y="160734"/>
                </a:lnTo>
                <a:lnTo>
                  <a:pt x="225251" y="160734"/>
                </a:lnTo>
                <a:lnTo>
                  <a:pt x="225251" y="152362"/>
                </a:lnTo>
                <a:lnTo>
                  <a:pt x="233679" y="152362"/>
                </a:lnTo>
                <a:lnTo>
                  <a:pt x="233679" y="160734"/>
                </a:lnTo>
                <a:lnTo>
                  <a:pt x="233902" y="160734"/>
                </a:lnTo>
                <a:lnTo>
                  <a:pt x="233902" y="152362"/>
                </a:lnTo>
                <a:lnTo>
                  <a:pt x="242329" y="152362"/>
                </a:lnTo>
                <a:lnTo>
                  <a:pt x="242329" y="160734"/>
                </a:lnTo>
                <a:lnTo>
                  <a:pt x="242553" y="160734"/>
                </a:lnTo>
                <a:lnTo>
                  <a:pt x="242553" y="152362"/>
                </a:lnTo>
                <a:lnTo>
                  <a:pt x="250980" y="152362"/>
                </a:lnTo>
                <a:lnTo>
                  <a:pt x="250980" y="160734"/>
                </a:lnTo>
                <a:lnTo>
                  <a:pt x="251203" y="160734"/>
                </a:lnTo>
                <a:lnTo>
                  <a:pt x="251203" y="152362"/>
                </a:lnTo>
                <a:lnTo>
                  <a:pt x="259686" y="152362"/>
                </a:lnTo>
                <a:lnTo>
                  <a:pt x="259686" y="160734"/>
                </a:lnTo>
                <a:lnTo>
                  <a:pt x="259910" y="160734"/>
                </a:lnTo>
                <a:lnTo>
                  <a:pt x="259910" y="152362"/>
                </a:lnTo>
                <a:lnTo>
                  <a:pt x="268337" y="152362"/>
                </a:lnTo>
                <a:lnTo>
                  <a:pt x="268337" y="160734"/>
                </a:lnTo>
                <a:lnTo>
                  <a:pt x="268560" y="160734"/>
                </a:lnTo>
                <a:lnTo>
                  <a:pt x="268560" y="152362"/>
                </a:lnTo>
                <a:lnTo>
                  <a:pt x="276988" y="152362"/>
                </a:lnTo>
                <a:lnTo>
                  <a:pt x="276988" y="160734"/>
                </a:lnTo>
                <a:lnTo>
                  <a:pt x="277211" y="160734"/>
                </a:lnTo>
                <a:lnTo>
                  <a:pt x="277211" y="152362"/>
                </a:lnTo>
                <a:lnTo>
                  <a:pt x="285750" y="152362"/>
                </a:lnTo>
                <a:lnTo>
                  <a:pt x="285750" y="152139"/>
                </a:lnTo>
                <a:lnTo>
                  <a:pt x="277211" y="152139"/>
                </a:lnTo>
                <a:lnTo>
                  <a:pt x="277211" y="143935"/>
                </a:lnTo>
                <a:lnTo>
                  <a:pt x="285750" y="143935"/>
                </a:lnTo>
                <a:lnTo>
                  <a:pt x="285750" y="143712"/>
                </a:lnTo>
                <a:lnTo>
                  <a:pt x="277211" y="143712"/>
                </a:lnTo>
                <a:lnTo>
                  <a:pt x="277211" y="135452"/>
                </a:lnTo>
                <a:lnTo>
                  <a:pt x="285750" y="135452"/>
                </a:lnTo>
                <a:lnTo>
                  <a:pt x="285750" y="135229"/>
                </a:lnTo>
                <a:lnTo>
                  <a:pt x="277211" y="135229"/>
                </a:lnTo>
                <a:lnTo>
                  <a:pt x="277211" y="127025"/>
                </a:lnTo>
                <a:lnTo>
                  <a:pt x="285750" y="127025"/>
                </a:lnTo>
                <a:lnTo>
                  <a:pt x="285750" y="126801"/>
                </a:lnTo>
                <a:lnTo>
                  <a:pt x="277211" y="126801"/>
                </a:lnTo>
                <a:lnTo>
                  <a:pt x="277211" y="118541"/>
                </a:lnTo>
                <a:lnTo>
                  <a:pt x="285750" y="118541"/>
                </a:lnTo>
                <a:lnTo>
                  <a:pt x="285750" y="118318"/>
                </a:lnTo>
                <a:lnTo>
                  <a:pt x="277211" y="118318"/>
                </a:lnTo>
                <a:lnTo>
                  <a:pt x="277211" y="110114"/>
                </a:lnTo>
                <a:lnTo>
                  <a:pt x="285750" y="110114"/>
                </a:lnTo>
                <a:lnTo>
                  <a:pt x="285750" y="109891"/>
                </a:lnTo>
                <a:lnTo>
                  <a:pt x="277211" y="109891"/>
                </a:lnTo>
                <a:lnTo>
                  <a:pt x="277211" y="101631"/>
                </a:lnTo>
                <a:lnTo>
                  <a:pt x="285750" y="101631"/>
                </a:lnTo>
                <a:lnTo>
                  <a:pt x="285750" y="101408"/>
                </a:lnTo>
                <a:lnTo>
                  <a:pt x="277211" y="101408"/>
                </a:lnTo>
                <a:lnTo>
                  <a:pt x="277211" y="93148"/>
                </a:lnTo>
                <a:lnTo>
                  <a:pt x="285750" y="93148"/>
                </a:lnTo>
                <a:lnTo>
                  <a:pt x="285750" y="92924"/>
                </a:lnTo>
                <a:lnTo>
                  <a:pt x="277211" y="92924"/>
                </a:lnTo>
                <a:lnTo>
                  <a:pt x="277211" y="84720"/>
                </a:lnTo>
                <a:lnTo>
                  <a:pt x="285750" y="84720"/>
                </a:lnTo>
                <a:lnTo>
                  <a:pt x="285750" y="84497"/>
                </a:lnTo>
                <a:lnTo>
                  <a:pt x="277211" y="84497"/>
                </a:lnTo>
                <a:lnTo>
                  <a:pt x="277211" y="76237"/>
                </a:lnTo>
                <a:lnTo>
                  <a:pt x="285750" y="76237"/>
                </a:lnTo>
                <a:lnTo>
                  <a:pt x="285750" y="76014"/>
                </a:lnTo>
                <a:lnTo>
                  <a:pt x="277211" y="76014"/>
                </a:lnTo>
                <a:lnTo>
                  <a:pt x="277211" y="67810"/>
                </a:lnTo>
                <a:lnTo>
                  <a:pt x="285750" y="67810"/>
                </a:lnTo>
                <a:lnTo>
                  <a:pt x="285750" y="67586"/>
                </a:lnTo>
                <a:lnTo>
                  <a:pt x="277211" y="67586"/>
                </a:lnTo>
                <a:lnTo>
                  <a:pt x="277211" y="59326"/>
                </a:lnTo>
                <a:lnTo>
                  <a:pt x="285750" y="59326"/>
                </a:lnTo>
                <a:lnTo>
                  <a:pt x="285750" y="59103"/>
                </a:lnTo>
                <a:lnTo>
                  <a:pt x="277211" y="59103"/>
                </a:lnTo>
                <a:lnTo>
                  <a:pt x="277211" y="50843"/>
                </a:lnTo>
                <a:lnTo>
                  <a:pt x="285750" y="50843"/>
                </a:lnTo>
                <a:lnTo>
                  <a:pt x="285750" y="50620"/>
                </a:lnTo>
                <a:lnTo>
                  <a:pt x="277211" y="50620"/>
                </a:lnTo>
                <a:lnTo>
                  <a:pt x="277211" y="42416"/>
                </a:lnTo>
                <a:lnTo>
                  <a:pt x="285750" y="42416"/>
                </a:lnTo>
                <a:lnTo>
                  <a:pt x="285750" y="42193"/>
                </a:lnTo>
                <a:lnTo>
                  <a:pt x="277211" y="42193"/>
                </a:lnTo>
                <a:lnTo>
                  <a:pt x="277211" y="33933"/>
                </a:lnTo>
                <a:lnTo>
                  <a:pt x="285750" y="33933"/>
                </a:lnTo>
                <a:lnTo>
                  <a:pt x="285750" y="33709"/>
                </a:lnTo>
                <a:lnTo>
                  <a:pt x="277211" y="33709"/>
                </a:lnTo>
                <a:lnTo>
                  <a:pt x="277211" y="25505"/>
                </a:lnTo>
                <a:lnTo>
                  <a:pt x="285750" y="25505"/>
                </a:lnTo>
                <a:lnTo>
                  <a:pt x="285750" y="25282"/>
                </a:lnTo>
                <a:lnTo>
                  <a:pt x="277211" y="25282"/>
                </a:lnTo>
                <a:lnTo>
                  <a:pt x="277211" y="17022"/>
                </a:lnTo>
                <a:lnTo>
                  <a:pt x="285750" y="17022"/>
                </a:lnTo>
                <a:lnTo>
                  <a:pt x="285750" y="16799"/>
                </a:lnTo>
                <a:lnTo>
                  <a:pt x="277211" y="16799"/>
                </a:lnTo>
                <a:lnTo>
                  <a:pt x="277211" y="8595"/>
                </a:lnTo>
                <a:lnTo>
                  <a:pt x="285750" y="8595"/>
                </a:lnTo>
                <a:lnTo>
                  <a:pt x="285750" y="8372"/>
                </a:lnTo>
                <a:lnTo>
                  <a:pt x="277211" y="8372"/>
                </a:lnTo>
                <a:lnTo>
                  <a:pt x="277211" y="0"/>
                </a:lnTo>
                <a:lnTo>
                  <a:pt x="276988" y="0"/>
                </a:lnTo>
                <a:lnTo>
                  <a:pt x="276988" y="8372"/>
                </a:lnTo>
                <a:lnTo>
                  <a:pt x="268560" y="8372"/>
                </a:lnTo>
                <a:lnTo>
                  <a:pt x="268560" y="0"/>
                </a:lnTo>
                <a:lnTo>
                  <a:pt x="268337" y="0"/>
                </a:lnTo>
                <a:lnTo>
                  <a:pt x="268337" y="8372"/>
                </a:lnTo>
                <a:lnTo>
                  <a:pt x="259910" y="8372"/>
                </a:lnTo>
                <a:lnTo>
                  <a:pt x="259910" y="0"/>
                </a:lnTo>
                <a:lnTo>
                  <a:pt x="259686" y="0"/>
                </a:lnTo>
                <a:lnTo>
                  <a:pt x="259686" y="8372"/>
                </a:lnTo>
                <a:lnTo>
                  <a:pt x="251203" y="8372"/>
                </a:lnTo>
                <a:lnTo>
                  <a:pt x="251203" y="0"/>
                </a:lnTo>
                <a:lnTo>
                  <a:pt x="250980" y="0"/>
                </a:lnTo>
                <a:lnTo>
                  <a:pt x="250980" y="8372"/>
                </a:lnTo>
                <a:lnTo>
                  <a:pt x="242553" y="8372"/>
                </a:lnTo>
                <a:lnTo>
                  <a:pt x="242553" y="0"/>
                </a:lnTo>
                <a:lnTo>
                  <a:pt x="242329" y="0"/>
                </a:lnTo>
                <a:lnTo>
                  <a:pt x="242329" y="8372"/>
                </a:lnTo>
                <a:lnTo>
                  <a:pt x="233902" y="8372"/>
                </a:lnTo>
                <a:lnTo>
                  <a:pt x="233902" y="0"/>
                </a:lnTo>
                <a:lnTo>
                  <a:pt x="233679" y="0"/>
                </a:lnTo>
                <a:lnTo>
                  <a:pt x="233679" y="8372"/>
                </a:lnTo>
                <a:lnTo>
                  <a:pt x="225251" y="8372"/>
                </a:lnTo>
                <a:lnTo>
                  <a:pt x="225251" y="0"/>
                </a:lnTo>
                <a:lnTo>
                  <a:pt x="225028" y="0"/>
                </a:lnTo>
                <a:lnTo>
                  <a:pt x="225028" y="8372"/>
                </a:lnTo>
                <a:lnTo>
                  <a:pt x="216601" y="8372"/>
                </a:lnTo>
                <a:lnTo>
                  <a:pt x="216601" y="0"/>
                </a:lnTo>
                <a:lnTo>
                  <a:pt x="216377" y="0"/>
                </a:lnTo>
                <a:lnTo>
                  <a:pt x="216377" y="8372"/>
                </a:lnTo>
                <a:lnTo>
                  <a:pt x="207950" y="8372"/>
                </a:lnTo>
                <a:lnTo>
                  <a:pt x="207950" y="0"/>
                </a:lnTo>
                <a:lnTo>
                  <a:pt x="207727" y="0"/>
                </a:lnTo>
                <a:lnTo>
                  <a:pt x="207727" y="8372"/>
                </a:lnTo>
                <a:lnTo>
                  <a:pt x="199244" y="8372"/>
                </a:lnTo>
                <a:lnTo>
                  <a:pt x="199244" y="0"/>
                </a:lnTo>
                <a:lnTo>
                  <a:pt x="199020" y="0"/>
                </a:lnTo>
                <a:lnTo>
                  <a:pt x="199020" y="8372"/>
                </a:lnTo>
                <a:lnTo>
                  <a:pt x="190593" y="8372"/>
                </a:lnTo>
                <a:lnTo>
                  <a:pt x="190593" y="0"/>
                </a:lnTo>
                <a:lnTo>
                  <a:pt x="190370" y="0"/>
                </a:lnTo>
                <a:lnTo>
                  <a:pt x="190370" y="8372"/>
                </a:lnTo>
                <a:lnTo>
                  <a:pt x="181942" y="8372"/>
                </a:lnTo>
                <a:lnTo>
                  <a:pt x="181942" y="0"/>
                </a:lnTo>
                <a:lnTo>
                  <a:pt x="181719" y="0"/>
                </a:lnTo>
                <a:lnTo>
                  <a:pt x="181719" y="8372"/>
                </a:lnTo>
                <a:lnTo>
                  <a:pt x="173292" y="8372"/>
                </a:lnTo>
                <a:lnTo>
                  <a:pt x="173292" y="0"/>
                </a:lnTo>
                <a:lnTo>
                  <a:pt x="173069" y="0"/>
                </a:lnTo>
                <a:lnTo>
                  <a:pt x="173069" y="8372"/>
                </a:lnTo>
                <a:lnTo>
                  <a:pt x="164641" y="8372"/>
                </a:lnTo>
                <a:lnTo>
                  <a:pt x="164641" y="0"/>
                </a:lnTo>
                <a:lnTo>
                  <a:pt x="164418" y="0"/>
                </a:lnTo>
                <a:lnTo>
                  <a:pt x="164418" y="8372"/>
                </a:lnTo>
                <a:lnTo>
                  <a:pt x="155990" y="8372"/>
                </a:lnTo>
                <a:lnTo>
                  <a:pt x="155990" y="0"/>
                </a:lnTo>
                <a:lnTo>
                  <a:pt x="155767" y="0"/>
                </a:lnTo>
                <a:lnTo>
                  <a:pt x="155767" y="8372"/>
                </a:lnTo>
                <a:lnTo>
                  <a:pt x="147340" y="8372"/>
                </a:lnTo>
                <a:lnTo>
                  <a:pt x="147340" y="0"/>
                </a:lnTo>
                <a:lnTo>
                  <a:pt x="147117" y="0"/>
                </a:lnTo>
                <a:lnTo>
                  <a:pt x="147117" y="8372"/>
                </a:lnTo>
                <a:lnTo>
                  <a:pt x="138633" y="8372"/>
                </a:lnTo>
                <a:lnTo>
                  <a:pt x="138633" y="0"/>
                </a:lnTo>
                <a:lnTo>
                  <a:pt x="138410" y="0"/>
                </a:lnTo>
                <a:lnTo>
                  <a:pt x="138410" y="8372"/>
                </a:lnTo>
                <a:lnTo>
                  <a:pt x="129983" y="8372"/>
                </a:lnTo>
                <a:lnTo>
                  <a:pt x="129983" y="0"/>
                </a:lnTo>
                <a:lnTo>
                  <a:pt x="129760" y="0"/>
                </a:lnTo>
                <a:lnTo>
                  <a:pt x="129760" y="8372"/>
                </a:lnTo>
                <a:lnTo>
                  <a:pt x="121332" y="8372"/>
                </a:lnTo>
                <a:lnTo>
                  <a:pt x="121332" y="0"/>
                </a:lnTo>
                <a:lnTo>
                  <a:pt x="121109" y="0"/>
                </a:lnTo>
                <a:lnTo>
                  <a:pt x="121109" y="8372"/>
                </a:lnTo>
                <a:lnTo>
                  <a:pt x="112681" y="8372"/>
                </a:lnTo>
                <a:lnTo>
                  <a:pt x="112681" y="0"/>
                </a:lnTo>
                <a:lnTo>
                  <a:pt x="112458" y="0"/>
                </a:lnTo>
                <a:lnTo>
                  <a:pt x="112458" y="8372"/>
                </a:lnTo>
                <a:lnTo>
                  <a:pt x="104031" y="8372"/>
                </a:lnTo>
                <a:lnTo>
                  <a:pt x="104031" y="0"/>
                </a:lnTo>
                <a:lnTo>
                  <a:pt x="103808" y="0"/>
                </a:lnTo>
                <a:lnTo>
                  <a:pt x="103808" y="8372"/>
                </a:lnTo>
                <a:lnTo>
                  <a:pt x="95380" y="8372"/>
                </a:lnTo>
                <a:lnTo>
                  <a:pt x="95380" y="0"/>
                </a:lnTo>
                <a:lnTo>
                  <a:pt x="95157" y="0"/>
                </a:lnTo>
                <a:lnTo>
                  <a:pt x="95157" y="8372"/>
                </a:lnTo>
                <a:lnTo>
                  <a:pt x="86730" y="8372"/>
                </a:lnTo>
                <a:lnTo>
                  <a:pt x="86730" y="0"/>
                </a:lnTo>
                <a:lnTo>
                  <a:pt x="86506" y="0"/>
                </a:lnTo>
                <a:lnTo>
                  <a:pt x="86506" y="8372"/>
                </a:lnTo>
                <a:lnTo>
                  <a:pt x="78023" y="8372"/>
                </a:lnTo>
                <a:lnTo>
                  <a:pt x="78023" y="0"/>
                </a:lnTo>
                <a:lnTo>
                  <a:pt x="77800" y="0"/>
                </a:lnTo>
                <a:lnTo>
                  <a:pt x="77800" y="8372"/>
                </a:lnTo>
                <a:lnTo>
                  <a:pt x="69373" y="8372"/>
                </a:lnTo>
                <a:lnTo>
                  <a:pt x="69373" y="0"/>
                </a:lnTo>
                <a:lnTo>
                  <a:pt x="69149" y="0"/>
                </a:lnTo>
                <a:lnTo>
                  <a:pt x="69149" y="8372"/>
                </a:lnTo>
                <a:lnTo>
                  <a:pt x="60722" y="8372"/>
                </a:lnTo>
                <a:lnTo>
                  <a:pt x="60722" y="0"/>
                </a:lnTo>
                <a:lnTo>
                  <a:pt x="60499" y="0"/>
                </a:lnTo>
                <a:lnTo>
                  <a:pt x="60499" y="8372"/>
                </a:lnTo>
                <a:lnTo>
                  <a:pt x="52071" y="8372"/>
                </a:lnTo>
                <a:lnTo>
                  <a:pt x="52071" y="0"/>
                </a:lnTo>
                <a:lnTo>
                  <a:pt x="51848" y="0"/>
                </a:lnTo>
                <a:lnTo>
                  <a:pt x="51848" y="8372"/>
                </a:lnTo>
                <a:lnTo>
                  <a:pt x="43421" y="8372"/>
                </a:lnTo>
                <a:lnTo>
                  <a:pt x="43421" y="0"/>
                </a:lnTo>
                <a:lnTo>
                  <a:pt x="43197" y="0"/>
                </a:lnTo>
                <a:lnTo>
                  <a:pt x="43197" y="8372"/>
                </a:lnTo>
                <a:lnTo>
                  <a:pt x="34770" y="8372"/>
                </a:lnTo>
                <a:lnTo>
                  <a:pt x="34770" y="0"/>
                </a:lnTo>
                <a:lnTo>
                  <a:pt x="34547" y="0"/>
                </a:lnTo>
                <a:lnTo>
                  <a:pt x="34547" y="8372"/>
                </a:lnTo>
                <a:lnTo>
                  <a:pt x="26064" y="8372"/>
                </a:lnTo>
                <a:lnTo>
                  <a:pt x="26064" y="0"/>
                </a:lnTo>
                <a:lnTo>
                  <a:pt x="25840" y="0"/>
                </a:lnTo>
                <a:lnTo>
                  <a:pt x="25840" y="8372"/>
                </a:lnTo>
                <a:lnTo>
                  <a:pt x="17413" y="8372"/>
                </a:lnTo>
                <a:lnTo>
                  <a:pt x="17413" y="0"/>
                </a:lnTo>
                <a:lnTo>
                  <a:pt x="17190" y="0"/>
                </a:lnTo>
                <a:lnTo>
                  <a:pt x="17190" y="8372"/>
                </a:lnTo>
                <a:lnTo>
                  <a:pt x="8762" y="8372"/>
                </a:lnTo>
                <a:lnTo>
                  <a:pt x="8762" y="0"/>
                </a:lnTo>
                <a:close/>
              </a:path>
            </a:pathLst>
          </a:cu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14849" y="713333"/>
            <a:ext cx="13662666" cy="1524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314858" y="2048939"/>
            <a:ext cx="13662666" cy="550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▫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●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○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■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04369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22DCE8-9E8B-9021-94D0-C3AB58D9B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628" y="1286933"/>
            <a:ext cx="10307160" cy="1583267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F304A7BE-04F0-80C6-D4BF-234733CC8C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73628" y="3517901"/>
            <a:ext cx="10307160" cy="413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en-US" alt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F3918-B813-C1F1-02E5-43C7697E8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27799" y="8318500"/>
            <a:ext cx="367205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alpha val="7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A8976D78-5A22-024E-A08B-FCE631ABB4BF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94116-E04C-BF99-6704-1C7302ADD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391" y="8314267"/>
            <a:ext cx="7866883" cy="427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alpha val="7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BF72A-9533-BBE0-2D24-B0CA58C12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43250" y="8290985"/>
            <a:ext cx="488902" cy="486833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467" spc="0" baseline="0">
                <a:solidFill>
                  <a:srgbClr val="FFFFFF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81384E52-4E2D-EC43-A259-00A6F0BF2AE0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249964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 kern="1200" cap="all" spc="267">
          <a:solidFill>
            <a:srgbClr val="26262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5pPr>
      <a:lvl6pPr marL="609539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6pPr>
      <a:lvl7pPr marL="1219078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7pPr>
      <a:lvl8pPr marL="1828617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8pPr>
      <a:lvl9pPr marL="2438156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9pPr>
    </p:titleStyle>
    <p:bodyStyle>
      <a:lvl1pPr marL="304770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60953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2pPr>
      <a:lvl3pPr marL="91430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3pPr>
      <a:lvl4pPr marL="121907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4pPr>
      <a:lvl5pPr marL="152384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5pPr>
      <a:lvl6pPr marL="175030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197888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220957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51011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8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7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6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5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4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2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937054-B335-C52D-2807-2FC1890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628" y="1286933"/>
            <a:ext cx="10307160" cy="1583267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D99C31A-6E1B-0742-D492-97129B35D6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973628" y="3517901"/>
            <a:ext cx="10307160" cy="413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/>
              <a:t>Edit Master text styles</a:t>
            </a:r>
          </a:p>
          <a:p>
            <a:pPr lvl="1"/>
            <a:r>
              <a:rPr lang="en-US" altLang="sv-SE"/>
              <a:t>Second level</a:t>
            </a:r>
          </a:p>
          <a:p>
            <a:pPr lvl="2"/>
            <a:r>
              <a:rPr lang="en-US" altLang="sv-SE"/>
              <a:t>Third level</a:t>
            </a:r>
          </a:p>
          <a:p>
            <a:pPr lvl="3"/>
            <a:r>
              <a:rPr lang="en-US" altLang="sv-SE"/>
              <a:t>Fourth level</a:t>
            </a:r>
          </a:p>
          <a:p>
            <a:pPr lvl="4"/>
            <a:r>
              <a:rPr lang="en-US" altLang="sv-S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A4C07-C47E-F5A1-42BC-C2C5CBD77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27799" y="8318500"/>
            <a:ext cx="367205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alpha val="7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44934E-31B5-C04B-9F44-BD962058599E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DE0E0-8601-6B17-32D4-AC712B56E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391" y="8314267"/>
            <a:ext cx="7866883" cy="427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alpha val="7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3BDCB-8064-FF3A-E2EC-9176E16CF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43250" y="8290985"/>
            <a:ext cx="488902" cy="486833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wrap="square" lIns="18288" tIns="45720" rIns="18288" bIns="45720" numCol="1" anchor="ctr" anchorCtr="0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67">
                <a:solidFill>
                  <a:srgbClr val="FFFFFF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FC256F85-00F5-6144-97BB-D53C4BA2B281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91115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 kern="1200" cap="all" spc="267">
          <a:solidFill>
            <a:srgbClr val="26262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5pPr>
      <a:lvl6pPr marL="609539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6pPr>
      <a:lvl7pPr marL="1219078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7pPr>
      <a:lvl8pPr marL="1828617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8pPr>
      <a:lvl9pPr marL="2438156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9pPr>
    </p:titleStyle>
    <p:bodyStyle>
      <a:lvl1pPr marL="304770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60953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2pPr>
      <a:lvl3pPr marL="91430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3pPr>
      <a:lvl4pPr marL="121907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4pPr>
      <a:lvl5pPr marL="152384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5pPr>
      <a:lvl6pPr marL="175030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197888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220957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51011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8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7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6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5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4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2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19987F-32FA-60C2-1FB1-DAD46113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628" y="1286933"/>
            <a:ext cx="10307160" cy="1583267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11CF8A29-9121-6F81-D007-080032AB25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973628" y="3517901"/>
            <a:ext cx="10307160" cy="413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/>
              <a:t>Edit Master text styles</a:t>
            </a:r>
          </a:p>
          <a:p>
            <a:pPr lvl="1"/>
            <a:r>
              <a:rPr lang="en-US" altLang="sv-SE"/>
              <a:t>Second level</a:t>
            </a:r>
          </a:p>
          <a:p>
            <a:pPr lvl="2"/>
            <a:r>
              <a:rPr lang="en-US" altLang="sv-SE"/>
              <a:t>Third level</a:t>
            </a:r>
          </a:p>
          <a:p>
            <a:pPr lvl="3"/>
            <a:r>
              <a:rPr lang="en-US" altLang="sv-SE"/>
              <a:t>Fourth level</a:t>
            </a:r>
          </a:p>
          <a:p>
            <a:pPr lvl="4"/>
            <a:r>
              <a:rPr lang="en-US" altLang="sv-S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DF84A-F3A3-89C1-322F-C484CEEF1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27799" y="8318500"/>
            <a:ext cx="3672057" cy="43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alpha val="7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83A62F28-359E-6B45-8C52-63DB985E6F5E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B9C5F-C2FD-E4CC-E347-9E25DFD6B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391" y="8314267"/>
            <a:ext cx="7866883" cy="427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alpha val="7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A6F27-D106-3682-10F7-4EEA17B54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43250" y="8290985"/>
            <a:ext cx="488902" cy="486833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wrap="square" lIns="18288" tIns="45720" rIns="18288" bIns="4572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1467">
                <a:solidFill>
                  <a:srgbClr val="FFFFFF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ECF45DD6-43C8-3A41-B717-3C0E95033C17}" type="slidenum">
              <a:rPr lang="en-US" altLang="sv-SE"/>
              <a:pPr>
                <a:defRPr/>
              </a:pPr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5472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 kern="1200" cap="all" spc="267">
          <a:solidFill>
            <a:srgbClr val="26262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5pPr>
      <a:lvl6pPr marL="609539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6pPr>
      <a:lvl7pPr marL="1219078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7pPr>
      <a:lvl8pPr marL="1828617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8pPr>
      <a:lvl9pPr marL="2438156" algn="ctr" rtl="0" fontAlgn="base">
        <a:lnSpc>
          <a:spcPct val="90000"/>
        </a:lnSpc>
        <a:spcBef>
          <a:spcPct val="0"/>
        </a:spcBef>
        <a:spcAft>
          <a:spcPct val="0"/>
        </a:spcAft>
        <a:defRPr sz="3733">
          <a:solidFill>
            <a:srgbClr val="262626"/>
          </a:solidFill>
          <a:latin typeface="Gill Sans MT" panose="020B0502020104020203" pitchFamily="34" charset="0"/>
        </a:defRPr>
      </a:lvl9pPr>
    </p:titleStyle>
    <p:bodyStyle>
      <a:lvl1pPr marL="304770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60953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2pPr>
      <a:lvl3pPr marL="914309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3pPr>
      <a:lvl4pPr marL="121907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4pPr>
      <a:lvl5pPr marL="1523848" indent="-304770" algn="l" rtl="0" eaLnBrk="0" fontAlgn="base" hangingPunct="0">
        <a:spcBef>
          <a:spcPts val="1333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rgbClr val="262626"/>
          </a:solidFill>
          <a:latin typeface="+mn-lt"/>
          <a:ea typeface="+mn-ea"/>
          <a:cs typeface="+mn-cs"/>
        </a:defRPr>
      </a:lvl5pPr>
      <a:lvl6pPr marL="175030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197888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2209579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510116" indent="-304770" algn="l" defTabSz="1219078" rtl="0" eaLnBrk="1" latinLnBrk="0" hangingPunct="1">
        <a:lnSpc>
          <a:spcPct val="100000"/>
        </a:lnSpc>
        <a:spcBef>
          <a:spcPts val="1333"/>
        </a:spcBef>
        <a:buClr>
          <a:schemeClr val="accent2"/>
        </a:buClr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39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8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7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6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5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4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2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6254413" cy="9143979"/>
          </a:xfrm>
          <a:custGeom>
            <a:avLst/>
            <a:gdLst/>
            <a:ahLst/>
            <a:cxnLst/>
            <a:rect l="l" t="t" r="r" b="b"/>
            <a:pathLst>
              <a:path w="285750" h="160734" extrusionOk="0">
                <a:moveTo>
                  <a:pt x="17190" y="8595"/>
                </a:moveTo>
                <a:lnTo>
                  <a:pt x="17190" y="16799"/>
                </a:lnTo>
                <a:lnTo>
                  <a:pt x="8762" y="16799"/>
                </a:lnTo>
                <a:lnTo>
                  <a:pt x="8762" y="8595"/>
                </a:lnTo>
                <a:close/>
                <a:moveTo>
                  <a:pt x="25840" y="8595"/>
                </a:moveTo>
                <a:lnTo>
                  <a:pt x="25840" y="16799"/>
                </a:lnTo>
                <a:lnTo>
                  <a:pt x="17413" y="16799"/>
                </a:lnTo>
                <a:lnTo>
                  <a:pt x="17413" y="8595"/>
                </a:lnTo>
                <a:close/>
                <a:moveTo>
                  <a:pt x="34547" y="8595"/>
                </a:moveTo>
                <a:lnTo>
                  <a:pt x="34547" y="16799"/>
                </a:lnTo>
                <a:lnTo>
                  <a:pt x="26064" y="16799"/>
                </a:lnTo>
                <a:lnTo>
                  <a:pt x="26064" y="8595"/>
                </a:lnTo>
                <a:close/>
                <a:moveTo>
                  <a:pt x="43197" y="8595"/>
                </a:moveTo>
                <a:lnTo>
                  <a:pt x="43197" y="16799"/>
                </a:lnTo>
                <a:lnTo>
                  <a:pt x="34770" y="16799"/>
                </a:lnTo>
                <a:lnTo>
                  <a:pt x="34770" y="8595"/>
                </a:lnTo>
                <a:close/>
                <a:moveTo>
                  <a:pt x="51848" y="8595"/>
                </a:moveTo>
                <a:lnTo>
                  <a:pt x="51848" y="16799"/>
                </a:lnTo>
                <a:lnTo>
                  <a:pt x="43421" y="16799"/>
                </a:lnTo>
                <a:lnTo>
                  <a:pt x="43421" y="8595"/>
                </a:lnTo>
                <a:close/>
                <a:moveTo>
                  <a:pt x="60499" y="8595"/>
                </a:moveTo>
                <a:lnTo>
                  <a:pt x="60499" y="16799"/>
                </a:lnTo>
                <a:lnTo>
                  <a:pt x="52071" y="16799"/>
                </a:lnTo>
                <a:lnTo>
                  <a:pt x="52071" y="8595"/>
                </a:lnTo>
                <a:close/>
                <a:moveTo>
                  <a:pt x="69149" y="8595"/>
                </a:moveTo>
                <a:lnTo>
                  <a:pt x="69149" y="16799"/>
                </a:lnTo>
                <a:lnTo>
                  <a:pt x="60722" y="16799"/>
                </a:lnTo>
                <a:lnTo>
                  <a:pt x="60722" y="8595"/>
                </a:lnTo>
                <a:close/>
                <a:moveTo>
                  <a:pt x="77800" y="8595"/>
                </a:moveTo>
                <a:lnTo>
                  <a:pt x="77800" y="16799"/>
                </a:lnTo>
                <a:lnTo>
                  <a:pt x="69373" y="16799"/>
                </a:lnTo>
                <a:lnTo>
                  <a:pt x="69373" y="8595"/>
                </a:lnTo>
                <a:close/>
                <a:moveTo>
                  <a:pt x="86506" y="8595"/>
                </a:moveTo>
                <a:lnTo>
                  <a:pt x="86506" y="16799"/>
                </a:lnTo>
                <a:lnTo>
                  <a:pt x="78023" y="16799"/>
                </a:lnTo>
                <a:lnTo>
                  <a:pt x="78023" y="8595"/>
                </a:lnTo>
                <a:close/>
                <a:moveTo>
                  <a:pt x="95157" y="8595"/>
                </a:moveTo>
                <a:lnTo>
                  <a:pt x="95157" y="16799"/>
                </a:lnTo>
                <a:lnTo>
                  <a:pt x="86730" y="16799"/>
                </a:lnTo>
                <a:lnTo>
                  <a:pt x="86730" y="8595"/>
                </a:lnTo>
                <a:close/>
                <a:moveTo>
                  <a:pt x="103808" y="8595"/>
                </a:moveTo>
                <a:lnTo>
                  <a:pt x="103808" y="16799"/>
                </a:lnTo>
                <a:lnTo>
                  <a:pt x="95380" y="16799"/>
                </a:lnTo>
                <a:lnTo>
                  <a:pt x="95380" y="8595"/>
                </a:lnTo>
                <a:close/>
                <a:moveTo>
                  <a:pt x="112458" y="8595"/>
                </a:moveTo>
                <a:lnTo>
                  <a:pt x="112458" y="16799"/>
                </a:lnTo>
                <a:lnTo>
                  <a:pt x="104031" y="16799"/>
                </a:lnTo>
                <a:lnTo>
                  <a:pt x="104031" y="8595"/>
                </a:lnTo>
                <a:close/>
                <a:moveTo>
                  <a:pt x="121109" y="8595"/>
                </a:moveTo>
                <a:lnTo>
                  <a:pt x="121109" y="16799"/>
                </a:lnTo>
                <a:lnTo>
                  <a:pt x="112681" y="16799"/>
                </a:lnTo>
                <a:lnTo>
                  <a:pt x="112681" y="8595"/>
                </a:lnTo>
                <a:close/>
                <a:moveTo>
                  <a:pt x="129760" y="8595"/>
                </a:moveTo>
                <a:lnTo>
                  <a:pt x="129760" y="16799"/>
                </a:lnTo>
                <a:lnTo>
                  <a:pt x="121332" y="16799"/>
                </a:lnTo>
                <a:lnTo>
                  <a:pt x="121332" y="8595"/>
                </a:lnTo>
                <a:close/>
                <a:moveTo>
                  <a:pt x="138410" y="8595"/>
                </a:moveTo>
                <a:lnTo>
                  <a:pt x="138410" y="16799"/>
                </a:lnTo>
                <a:lnTo>
                  <a:pt x="129983" y="16799"/>
                </a:lnTo>
                <a:lnTo>
                  <a:pt x="129983" y="8595"/>
                </a:lnTo>
                <a:close/>
                <a:moveTo>
                  <a:pt x="147117" y="8595"/>
                </a:moveTo>
                <a:lnTo>
                  <a:pt x="147117" y="16799"/>
                </a:lnTo>
                <a:lnTo>
                  <a:pt x="138633" y="16799"/>
                </a:lnTo>
                <a:lnTo>
                  <a:pt x="138633" y="8595"/>
                </a:lnTo>
                <a:close/>
                <a:moveTo>
                  <a:pt x="155767" y="8595"/>
                </a:moveTo>
                <a:lnTo>
                  <a:pt x="155767" y="16799"/>
                </a:lnTo>
                <a:lnTo>
                  <a:pt x="147340" y="16799"/>
                </a:lnTo>
                <a:lnTo>
                  <a:pt x="147340" y="8595"/>
                </a:lnTo>
                <a:close/>
                <a:moveTo>
                  <a:pt x="164418" y="8595"/>
                </a:moveTo>
                <a:lnTo>
                  <a:pt x="164418" y="16799"/>
                </a:lnTo>
                <a:lnTo>
                  <a:pt x="155990" y="16799"/>
                </a:lnTo>
                <a:lnTo>
                  <a:pt x="155990" y="8595"/>
                </a:lnTo>
                <a:close/>
                <a:moveTo>
                  <a:pt x="173069" y="8595"/>
                </a:moveTo>
                <a:lnTo>
                  <a:pt x="173069" y="16799"/>
                </a:lnTo>
                <a:lnTo>
                  <a:pt x="164641" y="16799"/>
                </a:lnTo>
                <a:lnTo>
                  <a:pt x="164641" y="8595"/>
                </a:lnTo>
                <a:close/>
                <a:moveTo>
                  <a:pt x="181719" y="8595"/>
                </a:moveTo>
                <a:lnTo>
                  <a:pt x="181719" y="16799"/>
                </a:lnTo>
                <a:lnTo>
                  <a:pt x="173292" y="16799"/>
                </a:lnTo>
                <a:lnTo>
                  <a:pt x="173292" y="8595"/>
                </a:lnTo>
                <a:close/>
                <a:moveTo>
                  <a:pt x="190370" y="8595"/>
                </a:moveTo>
                <a:lnTo>
                  <a:pt x="190370" y="16799"/>
                </a:lnTo>
                <a:lnTo>
                  <a:pt x="181942" y="16799"/>
                </a:lnTo>
                <a:lnTo>
                  <a:pt x="181942" y="8595"/>
                </a:lnTo>
                <a:close/>
                <a:moveTo>
                  <a:pt x="199020" y="8595"/>
                </a:moveTo>
                <a:lnTo>
                  <a:pt x="199020" y="16799"/>
                </a:lnTo>
                <a:lnTo>
                  <a:pt x="190593" y="16799"/>
                </a:lnTo>
                <a:lnTo>
                  <a:pt x="190593" y="8595"/>
                </a:lnTo>
                <a:close/>
                <a:moveTo>
                  <a:pt x="207727" y="8595"/>
                </a:moveTo>
                <a:lnTo>
                  <a:pt x="207727" y="16799"/>
                </a:lnTo>
                <a:lnTo>
                  <a:pt x="199244" y="16799"/>
                </a:lnTo>
                <a:lnTo>
                  <a:pt x="199244" y="8595"/>
                </a:lnTo>
                <a:close/>
                <a:moveTo>
                  <a:pt x="216377" y="8595"/>
                </a:moveTo>
                <a:lnTo>
                  <a:pt x="216377" y="16799"/>
                </a:lnTo>
                <a:lnTo>
                  <a:pt x="207950" y="16799"/>
                </a:lnTo>
                <a:lnTo>
                  <a:pt x="207950" y="8595"/>
                </a:lnTo>
                <a:close/>
                <a:moveTo>
                  <a:pt x="225028" y="8595"/>
                </a:moveTo>
                <a:lnTo>
                  <a:pt x="225028" y="16799"/>
                </a:lnTo>
                <a:lnTo>
                  <a:pt x="216601" y="16799"/>
                </a:lnTo>
                <a:lnTo>
                  <a:pt x="216601" y="8595"/>
                </a:lnTo>
                <a:close/>
                <a:moveTo>
                  <a:pt x="233679" y="8595"/>
                </a:moveTo>
                <a:lnTo>
                  <a:pt x="233679" y="16799"/>
                </a:lnTo>
                <a:lnTo>
                  <a:pt x="225251" y="16799"/>
                </a:lnTo>
                <a:lnTo>
                  <a:pt x="225251" y="8595"/>
                </a:lnTo>
                <a:close/>
                <a:moveTo>
                  <a:pt x="242329" y="8595"/>
                </a:moveTo>
                <a:lnTo>
                  <a:pt x="242329" y="16799"/>
                </a:lnTo>
                <a:lnTo>
                  <a:pt x="233902" y="16799"/>
                </a:lnTo>
                <a:lnTo>
                  <a:pt x="233902" y="8595"/>
                </a:lnTo>
                <a:close/>
                <a:moveTo>
                  <a:pt x="250980" y="8595"/>
                </a:moveTo>
                <a:lnTo>
                  <a:pt x="250980" y="16799"/>
                </a:lnTo>
                <a:lnTo>
                  <a:pt x="242553" y="16799"/>
                </a:lnTo>
                <a:lnTo>
                  <a:pt x="242553" y="8595"/>
                </a:lnTo>
                <a:close/>
                <a:moveTo>
                  <a:pt x="259686" y="8595"/>
                </a:moveTo>
                <a:lnTo>
                  <a:pt x="259686" y="16799"/>
                </a:lnTo>
                <a:lnTo>
                  <a:pt x="251203" y="16799"/>
                </a:lnTo>
                <a:lnTo>
                  <a:pt x="251203" y="8595"/>
                </a:lnTo>
                <a:close/>
                <a:moveTo>
                  <a:pt x="268337" y="8595"/>
                </a:moveTo>
                <a:lnTo>
                  <a:pt x="268337" y="16799"/>
                </a:lnTo>
                <a:lnTo>
                  <a:pt x="259910" y="16799"/>
                </a:lnTo>
                <a:lnTo>
                  <a:pt x="259910" y="8595"/>
                </a:lnTo>
                <a:close/>
                <a:moveTo>
                  <a:pt x="276988" y="8595"/>
                </a:moveTo>
                <a:lnTo>
                  <a:pt x="276988" y="16799"/>
                </a:lnTo>
                <a:lnTo>
                  <a:pt x="268560" y="16799"/>
                </a:lnTo>
                <a:lnTo>
                  <a:pt x="268560" y="8595"/>
                </a:lnTo>
                <a:close/>
                <a:moveTo>
                  <a:pt x="17190" y="17022"/>
                </a:moveTo>
                <a:lnTo>
                  <a:pt x="17190" y="25282"/>
                </a:lnTo>
                <a:lnTo>
                  <a:pt x="8762" y="25282"/>
                </a:lnTo>
                <a:lnTo>
                  <a:pt x="8762" y="17022"/>
                </a:lnTo>
                <a:close/>
                <a:moveTo>
                  <a:pt x="25840" y="17022"/>
                </a:moveTo>
                <a:lnTo>
                  <a:pt x="25840" y="25282"/>
                </a:lnTo>
                <a:lnTo>
                  <a:pt x="17413" y="25282"/>
                </a:lnTo>
                <a:lnTo>
                  <a:pt x="17413" y="17022"/>
                </a:lnTo>
                <a:close/>
                <a:moveTo>
                  <a:pt x="34547" y="17022"/>
                </a:moveTo>
                <a:lnTo>
                  <a:pt x="34547" y="25282"/>
                </a:lnTo>
                <a:lnTo>
                  <a:pt x="26064" y="25282"/>
                </a:lnTo>
                <a:lnTo>
                  <a:pt x="26064" y="17022"/>
                </a:lnTo>
                <a:close/>
                <a:moveTo>
                  <a:pt x="43197" y="17022"/>
                </a:moveTo>
                <a:lnTo>
                  <a:pt x="43197" y="25282"/>
                </a:lnTo>
                <a:lnTo>
                  <a:pt x="34770" y="25282"/>
                </a:lnTo>
                <a:lnTo>
                  <a:pt x="34770" y="17022"/>
                </a:lnTo>
                <a:close/>
                <a:moveTo>
                  <a:pt x="51848" y="17022"/>
                </a:moveTo>
                <a:lnTo>
                  <a:pt x="51848" y="25282"/>
                </a:lnTo>
                <a:lnTo>
                  <a:pt x="43421" y="25282"/>
                </a:lnTo>
                <a:lnTo>
                  <a:pt x="43421" y="17022"/>
                </a:lnTo>
                <a:close/>
                <a:moveTo>
                  <a:pt x="60499" y="17022"/>
                </a:moveTo>
                <a:lnTo>
                  <a:pt x="60499" y="25282"/>
                </a:lnTo>
                <a:lnTo>
                  <a:pt x="52071" y="25282"/>
                </a:lnTo>
                <a:lnTo>
                  <a:pt x="52071" y="17022"/>
                </a:lnTo>
                <a:close/>
                <a:moveTo>
                  <a:pt x="69149" y="17022"/>
                </a:moveTo>
                <a:lnTo>
                  <a:pt x="69149" y="25282"/>
                </a:lnTo>
                <a:lnTo>
                  <a:pt x="60722" y="25282"/>
                </a:lnTo>
                <a:lnTo>
                  <a:pt x="60722" y="17022"/>
                </a:lnTo>
                <a:close/>
                <a:moveTo>
                  <a:pt x="77800" y="17022"/>
                </a:moveTo>
                <a:lnTo>
                  <a:pt x="77800" y="25282"/>
                </a:lnTo>
                <a:lnTo>
                  <a:pt x="69373" y="25282"/>
                </a:lnTo>
                <a:lnTo>
                  <a:pt x="69373" y="17022"/>
                </a:lnTo>
                <a:close/>
                <a:moveTo>
                  <a:pt x="86506" y="17022"/>
                </a:moveTo>
                <a:lnTo>
                  <a:pt x="86506" y="25282"/>
                </a:lnTo>
                <a:lnTo>
                  <a:pt x="78023" y="25282"/>
                </a:lnTo>
                <a:lnTo>
                  <a:pt x="78023" y="17022"/>
                </a:lnTo>
                <a:close/>
                <a:moveTo>
                  <a:pt x="95157" y="17022"/>
                </a:moveTo>
                <a:lnTo>
                  <a:pt x="95157" y="25282"/>
                </a:lnTo>
                <a:lnTo>
                  <a:pt x="86730" y="25282"/>
                </a:lnTo>
                <a:lnTo>
                  <a:pt x="86730" y="17022"/>
                </a:lnTo>
                <a:close/>
                <a:moveTo>
                  <a:pt x="103808" y="17022"/>
                </a:moveTo>
                <a:lnTo>
                  <a:pt x="103808" y="25282"/>
                </a:lnTo>
                <a:lnTo>
                  <a:pt x="95380" y="25282"/>
                </a:lnTo>
                <a:lnTo>
                  <a:pt x="95380" y="17022"/>
                </a:lnTo>
                <a:close/>
                <a:moveTo>
                  <a:pt x="112458" y="17022"/>
                </a:moveTo>
                <a:lnTo>
                  <a:pt x="112458" y="25282"/>
                </a:lnTo>
                <a:lnTo>
                  <a:pt x="104031" y="25282"/>
                </a:lnTo>
                <a:lnTo>
                  <a:pt x="104031" y="17022"/>
                </a:lnTo>
                <a:close/>
                <a:moveTo>
                  <a:pt x="121109" y="17022"/>
                </a:moveTo>
                <a:lnTo>
                  <a:pt x="121109" y="25282"/>
                </a:lnTo>
                <a:lnTo>
                  <a:pt x="112681" y="25282"/>
                </a:lnTo>
                <a:lnTo>
                  <a:pt x="112681" y="17022"/>
                </a:lnTo>
                <a:close/>
                <a:moveTo>
                  <a:pt x="129760" y="17022"/>
                </a:moveTo>
                <a:lnTo>
                  <a:pt x="129760" y="25282"/>
                </a:lnTo>
                <a:lnTo>
                  <a:pt x="121332" y="25282"/>
                </a:lnTo>
                <a:lnTo>
                  <a:pt x="121332" y="17022"/>
                </a:lnTo>
                <a:close/>
                <a:moveTo>
                  <a:pt x="138410" y="17022"/>
                </a:moveTo>
                <a:lnTo>
                  <a:pt x="138410" y="25282"/>
                </a:lnTo>
                <a:lnTo>
                  <a:pt x="129983" y="25282"/>
                </a:lnTo>
                <a:lnTo>
                  <a:pt x="129983" y="17022"/>
                </a:lnTo>
                <a:close/>
                <a:moveTo>
                  <a:pt x="147117" y="17022"/>
                </a:moveTo>
                <a:lnTo>
                  <a:pt x="147117" y="25282"/>
                </a:lnTo>
                <a:lnTo>
                  <a:pt x="138633" y="25282"/>
                </a:lnTo>
                <a:lnTo>
                  <a:pt x="138633" y="17022"/>
                </a:lnTo>
                <a:close/>
                <a:moveTo>
                  <a:pt x="155767" y="17022"/>
                </a:moveTo>
                <a:lnTo>
                  <a:pt x="155767" y="25282"/>
                </a:lnTo>
                <a:lnTo>
                  <a:pt x="147340" y="25282"/>
                </a:lnTo>
                <a:lnTo>
                  <a:pt x="147340" y="17022"/>
                </a:lnTo>
                <a:close/>
                <a:moveTo>
                  <a:pt x="164418" y="17022"/>
                </a:moveTo>
                <a:lnTo>
                  <a:pt x="164418" y="25282"/>
                </a:lnTo>
                <a:lnTo>
                  <a:pt x="155990" y="25282"/>
                </a:lnTo>
                <a:lnTo>
                  <a:pt x="155990" y="17022"/>
                </a:lnTo>
                <a:close/>
                <a:moveTo>
                  <a:pt x="173069" y="17022"/>
                </a:moveTo>
                <a:lnTo>
                  <a:pt x="173069" y="25282"/>
                </a:lnTo>
                <a:lnTo>
                  <a:pt x="164641" y="25282"/>
                </a:lnTo>
                <a:lnTo>
                  <a:pt x="164641" y="17022"/>
                </a:lnTo>
                <a:close/>
                <a:moveTo>
                  <a:pt x="181719" y="17022"/>
                </a:moveTo>
                <a:lnTo>
                  <a:pt x="181719" y="25282"/>
                </a:lnTo>
                <a:lnTo>
                  <a:pt x="173292" y="25282"/>
                </a:lnTo>
                <a:lnTo>
                  <a:pt x="173292" y="17022"/>
                </a:lnTo>
                <a:close/>
                <a:moveTo>
                  <a:pt x="190370" y="17022"/>
                </a:moveTo>
                <a:lnTo>
                  <a:pt x="190370" y="25282"/>
                </a:lnTo>
                <a:lnTo>
                  <a:pt x="181942" y="25282"/>
                </a:lnTo>
                <a:lnTo>
                  <a:pt x="181942" y="17022"/>
                </a:lnTo>
                <a:close/>
                <a:moveTo>
                  <a:pt x="199020" y="17022"/>
                </a:moveTo>
                <a:lnTo>
                  <a:pt x="199020" y="25282"/>
                </a:lnTo>
                <a:lnTo>
                  <a:pt x="190593" y="25282"/>
                </a:lnTo>
                <a:lnTo>
                  <a:pt x="190593" y="17022"/>
                </a:lnTo>
                <a:close/>
                <a:moveTo>
                  <a:pt x="207727" y="17022"/>
                </a:moveTo>
                <a:lnTo>
                  <a:pt x="207727" y="25282"/>
                </a:lnTo>
                <a:lnTo>
                  <a:pt x="199244" y="25282"/>
                </a:lnTo>
                <a:lnTo>
                  <a:pt x="199244" y="17022"/>
                </a:lnTo>
                <a:close/>
                <a:moveTo>
                  <a:pt x="216377" y="17022"/>
                </a:moveTo>
                <a:lnTo>
                  <a:pt x="216377" y="25282"/>
                </a:lnTo>
                <a:lnTo>
                  <a:pt x="207950" y="25282"/>
                </a:lnTo>
                <a:lnTo>
                  <a:pt x="207950" y="17022"/>
                </a:lnTo>
                <a:close/>
                <a:moveTo>
                  <a:pt x="225028" y="17022"/>
                </a:moveTo>
                <a:lnTo>
                  <a:pt x="225028" y="25282"/>
                </a:lnTo>
                <a:lnTo>
                  <a:pt x="216601" y="25282"/>
                </a:lnTo>
                <a:lnTo>
                  <a:pt x="216601" y="17022"/>
                </a:lnTo>
                <a:close/>
                <a:moveTo>
                  <a:pt x="233679" y="17022"/>
                </a:moveTo>
                <a:lnTo>
                  <a:pt x="233679" y="25282"/>
                </a:lnTo>
                <a:lnTo>
                  <a:pt x="225251" y="25282"/>
                </a:lnTo>
                <a:lnTo>
                  <a:pt x="225251" y="17022"/>
                </a:lnTo>
                <a:close/>
                <a:moveTo>
                  <a:pt x="242329" y="17022"/>
                </a:moveTo>
                <a:lnTo>
                  <a:pt x="242329" y="25282"/>
                </a:lnTo>
                <a:lnTo>
                  <a:pt x="233902" y="25282"/>
                </a:lnTo>
                <a:lnTo>
                  <a:pt x="233902" y="17022"/>
                </a:lnTo>
                <a:close/>
                <a:moveTo>
                  <a:pt x="250980" y="17022"/>
                </a:moveTo>
                <a:lnTo>
                  <a:pt x="250980" y="25282"/>
                </a:lnTo>
                <a:lnTo>
                  <a:pt x="242553" y="25282"/>
                </a:lnTo>
                <a:lnTo>
                  <a:pt x="242553" y="17022"/>
                </a:lnTo>
                <a:close/>
                <a:moveTo>
                  <a:pt x="259686" y="17022"/>
                </a:moveTo>
                <a:lnTo>
                  <a:pt x="259686" y="25282"/>
                </a:lnTo>
                <a:lnTo>
                  <a:pt x="251203" y="25282"/>
                </a:lnTo>
                <a:lnTo>
                  <a:pt x="251203" y="17022"/>
                </a:lnTo>
                <a:close/>
                <a:moveTo>
                  <a:pt x="268337" y="17022"/>
                </a:moveTo>
                <a:lnTo>
                  <a:pt x="268337" y="25282"/>
                </a:lnTo>
                <a:lnTo>
                  <a:pt x="259910" y="25282"/>
                </a:lnTo>
                <a:lnTo>
                  <a:pt x="259910" y="17022"/>
                </a:lnTo>
                <a:close/>
                <a:moveTo>
                  <a:pt x="276988" y="17022"/>
                </a:moveTo>
                <a:lnTo>
                  <a:pt x="276988" y="25282"/>
                </a:lnTo>
                <a:lnTo>
                  <a:pt x="268560" y="25282"/>
                </a:lnTo>
                <a:lnTo>
                  <a:pt x="268560" y="17022"/>
                </a:lnTo>
                <a:close/>
                <a:moveTo>
                  <a:pt x="17190" y="25505"/>
                </a:moveTo>
                <a:lnTo>
                  <a:pt x="17190" y="33709"/>
                </a:lnTo>
                <a:lnTo>
                  <a:pt x="8762" y="33709"/>
                </a:lnTo>
                <a:lnTo>
                  <a:pt x="8762" y="25505"/>
                </a:lnTo>
                <a:close/>
                <a:moveTo>
                  <a:pt x="25840" y="25505"/>
                </a:moveTo>
                <a:lnTo>
                  <a:pt x="25840" y="33709"/>
                </a:lnTo>
                <a:lnTo>
                  <a:pt x="17413" y="33709"/>
                </a:lnTo>
                <a:lnTo>
                  <a:pt x="17413" y="25505"/>
                </a:lnTo>
                <a:close/>
                <a:moveTo>
                  <a:pt x="34547" y="25505"/>
                </a:moveTo>
                <a:lnTo>
                  <a:pt x="34547" y="33709"/>
                </a:lnTo>
                <a:lnTo>
                  <a:pt x="26064" y="33709"/>
                </a:lnTo>
                <a:lnTo>
                  <a:pt x="26064" y="25505"/>
                </a:lnTo>
                <a:close/>
                <a:moveTo>
                  <a:pt x="43197" y="25505"/>
                </a:moveTo>
                <a:lnTo>
                  <a:pt x="43197" y="33709"/>
                </a:lnTo>
                <a:lnTo>
                  <a:pt x="34770" y="33709"/>
                </a:lnTo>
                <a:lnTo>
                  <a:pt x="34770" y="25505"/>
                </a:lnTo>
                <a:close/>
                <a:moveTo>
                  <a:pt x="51848" y="25505"/>
                </a:moveTo>
                <a:lnTo>
                  <a:pt x="51848" y="33709"/>
                </a:lnTo>
                <a:lnTo>
                  <a:pt x="43421" y="33709"/>
                </a:lnTo>
                <a:lnTo>
                  <a:pt x="43421" y="25505"/>
                </a:lnTo>
                <a:close/>
                <a:moveTo>
                  <a:pt x="60499" y="25505"/>
                </a:moveTo>
                <a:lnTo>
                  <a:pt x="60499" y="33709"/>
                </a:lnTo>
                <a:lnTo>
                  <a:pt x="52071" y="33709"/>
                </a:lnTo>
                <a:lnTo>
                  <a:pt x="52071" y="25505"/>
                </a:lnTo>
                <a:close/>
                <a:moveTo>
                  <a:pt x="69149" y="25505"/>
                </a:moveTo>
                <a:lnTo>
                  <a:pt x="69149" y="33709"/>
                </a:lnTo>
                <a:lnTo>
                  <a:pt x="60722" y="33709"/>
                </a:lnTo>
                <a:lnTo>
                  <a:pt x="60722" y="25505"/>
                </a:lnTo>
                <a:close/>
                <a:moveTo>
                  <a:pt x="77800" y="25505"/>
                </a:moveTo>
                <a:lnTo>
                  <a:pt x="77800" y="33709"/>
                </a:lnTo>
                <a:lnTo>
                  <a:pt x="69373" y="33709"/>
                </a:lnTo>
                <a:lnTo>
                  <a:pt x="69373" y="25505"/>
                </a:lnTo>
                <a:close/>
                <a:moveTo>
                  <a:pt x="86506" y="25505"/>
                </a:moveTo>
                <a:lnTo>
                  <a:pt x="86506" y="33709"/>
                </a:lnTo>
                <a:lnTo>
                  <a:pt x="78023" y="33709"/>
                </a:lnTo>
                <a:lnTo>
                  <a:pt x="78023" y="25505"/>
                </a:lnTo>
                <a:close/>
                <a:moveTo>
                  <a:pt x="95157" y="25505"/>
                </a:moveTo>
                <a:lnTo>
                  <a:pt x="95157" y="33709"/>
                </a:lnTo>
                <a:lnTo>
                  <a:pt x="86730" y="33709"/>
                </a:lnTo>
                <a:lnTo>
                  <a:pt x="86730" y="25505"/>
                </a:lnTo>
                <a:close/>
                <a:moveTo>
                  <a:pt x="103808" y="25505"/>
                </a:moveTo>
                <a:lnTo>
                  <a:pt x="103808" y="33709"/>
                </a:lnTo>
                <a:lnTo>
                  <a:pt x="95380" y="33709"/>
                </a:lnTo>
                <a:lnTo>
                  <a:pt x="95380" y="25505"/>
                </a:lnTo>
                <a:close/>
                <a:moveTo>
                  <a:pt x="112458" y="25505"/>
                </a:moveTo>
                <a:lnTo>
                  <a:pt x="112458" y="33709"/>
                </a:lnTo>
                <a:lnTo>
                  <a:pt x="104031" y="33709"/>
                </a:lnTo>
                <a:lnTo>
                  <a:pt x="104031" y="25505"/>
                </a:lnTo>
                <a:close/>
                <a:moveTo>
                  <a:pt x="121109" y="25505"/>
                </a:moveTo>
                <a:lnTo>
                  <a:pt x="121109" y="33709"/>
                </a:lnTo>
                <a:lnTo>
                  <a:pt x="112681" y="33709"/>
                </a:lnTo>
                <a:lnTo>
                  <a:pt x="112681" y="25505"/>
                </a:lnTo>
                <a:close/>
                <a:moveTo>
                  <a:pt x="129760" y="25505"/>
                </a:moveTo>
                <a:lnTo>
                  <a:pt x="129760" y="33709"/>
                </a:lnTo>
                <a:lnTo>
                  <a:pt x="121332" y="33709"/>
                </a:lnTo>
                <a:lnTo>
                  <a:pt x="121332" y="25505"/>
                </a:lnTo>
                <a:close/>
                <a:moveTo>
                  <a:pt x="138410" y="25505"/>
                </a:moveTo>
                <a:lnTo>
                  <a:pt x="138410" y="33709"/>
                </a:lnTo>
                <a:lnTo>
                  <a:pt x="129983" y="33709"/>
                </a:lnTo>
                <a:lnTo>
                  <a:pt x="129983" y="25505"/>
                </a:lnTo>
                <a:close/>
                <a:moveTo>
                  <a:pt x="147117" y="25505"/>
                </a:moveTo>
                <a:lnTo>
                  <a:pt x="147117" y="33709"/>
                </a:lnTo>
                <a:lnTo>
                  <a:pt x="138633" y="33709"/>
                </a:lnTo>
                <a:lnTo>
                  <a:pt x="138633" y="25505"/>
                </a:lnTo>
                <a:close/>
                <a:moveTo>
                  <a:pt x="155767" y="25505"/>
                </a:moveTo>
                <a:lnTo>
                  <a:pt x="155767" y="33709"/>
                </a:lnTo>
                <a:lnTo>
                  <a:pt x="147340" y="33709"/>
                </a:lnTo>
                <a:lnTo>
                  <a:pt x="147340" y="25505"/>
                </a:lnTo>
                <a:close/>
                <a:moveTo>
                  <a:pt x="164418" y="25505"/>
                </a:moveTo>
                <a:lnTo>
                  <a:pt x="164418" y="33709"/>
                </a:lnTo>
                <a:lnTo>
                  <a:pt x="155990" y="33709"/>
                </a:lnTo>
                <a:lnTo>
                  <a:pt x="155990" y="25505"/>
                </a:lnTo>
                <a:close/>
                <a:moveTo>
                  <a:pt x="173069" y="25505"/>
                </a:moveTo>
                <a:lnTo>
                  <a:pt x="173069" y="33709"/>
                </a:lnTo>
                <a:lnTo>
                  <a:pt x="164641" y="33709"/>
                </a:lnTo>
                <a:lnTo>
                  <a:pt x="164641" y="25505"/>
                </a:lnTo>
                <a:close/>
                <a:moveTo>
                  <a:pt x="181719" y="25505"/>
                </a:moveTo>
                <a:lnTo>
                  <a:pt x="181719" y="33709"/>
                </a:lnTo>
                <a:lnTo>
                  <a:pt x="173292" y="33709"/>
                </a:lnTo>
                <a:lnTo>
                  <a:pt x="173292" y="25505"/>
                </a:lnTo>
                <a:close/>
                <a:moveTo>
                  <a:pt x="190370" y="25505"/>
                </a:moveTo>
                <a:lnTo>
                  <a:pt x="190370" y="33709"/>
                </a:lnTo>
                <a:lnTo>
                  <a:pt x="181942" y="33709"/>
                </a:lnTo>
                <a:lnTo>
                  <a:pt x="181942" y="25505"/>
                </a:lnTo>
                <a:close/>
                <a:moveTo>
                  <a:pt x="199020" y="25505"/>
                </a:moveTo>
                <a:lnTo>
                  <a:pt x="199020" y="33709"/>
                </a:lnTo>
                <a:lnTo>
                  <a:pt x="190593" y="33709"/>
                </a:lnTo>
                <a:lnTo>
                  <a:pt x="190593" y="25505"/>
                </a:lnTo>
                <a:close/>
                <a:moveTo>
                  <a:pt x="207727" y="25505"/>
                </a:moveTo>
                <a:lnTo>
                  <a:pt x="207727" y="33709"/>
                </a:lnTo>
                <a:lnTo>
                  <a:pt x="199244" y="33709"/>
                </a:lnTo>
                <a:lnTo>
                  <a:pt x="199244" y="25505"/>
                </a:lnTo>
                <a:close/>
                <a:moveTo>
                  <a:pt x="216377" y="25505"/>
                </a:moveTo>
                <a:lnTo>
                  <a:pt x="216377" y="33709"/>
                </a:lnTo>
                <a:lnTo>
                  <a:pt x="207950" y="33709"/>
                </a:lnTo>
                <a:lnTo>
                  <a:pt x="207950" y="25505"/>
                </a:lnTo>
                <a:close/>
                <a:moveTo>
                  <a:pt x="225028" y="25505"/>
                </a:moveTo>
                <a:lnTo>
                  <a:pt x="225028" y="33709"/>
                </a:lnTo>
                <a:lnTo>
                  <a:pt x="216601" y="33709"/>
                </a:lnTo>
                <a:lnTo>
                  <a:pt x="216601" y="25505"/>
                </a:lnTo>
                <a:close/>
                <a:moveTo>
                  <a:pt x="233679" y="25505"/>
                </a:moveTo>
                <a:lnTo>
                  <a:pt x="233679" y="33709"/>
                </a:lnTo>
                <a:lnTo>
                  <a:pt x="225251" y="33709"/>
                </a:lnTo>
                <a:lnTo>
                  <a:pt x="225251" y="25505"/>
                </a:lnTo>
                <a:close/>
                <a:moveTo>
                  <a:pt x="242329" y="25505"/>
                </a:moveTo>
                <a:lnTo>
                  <a:pt x="242329" y="33709"/>
                </a:lnTo>
                <a:lnTo>
                  <a:pt x="233902" y="33709"/>
                </a:lnTo>
                <a:lnTo>
                  <a:pt x="233902" y="25505"/>
                </a:lnTo>
                <a:close/>
                <a:moveTo>
                  <a:pt x="250980" y="25505"/>
                </a:moveTo>
                <a:lnTo>
                  <a:pt x="250980" y="33709"/>
                </a:lnTo>
                <a:lnTo>
                  <a:pt x="242553" y="33709"/>
                </a:lnTo>
                <a:lnTo>
                  <a:pt x="242553" y="25505"/>
                </a:lnTo>
                <a:close/>
                <a:moveTo>
                  <a:pt x="259686" y="25505"/>
                </a:moveTo>
                <a:lnTo>
                  <a:pt x="259686" y="33709"/>
                </a:lnTo>
                <a:lnTo>
                  <a:pt x="251203" y="33709"/>
                </a:lnTo>
                <a:lnTo>
                  <a:pt x="251203" y="25505"/>
                </a:lnTo>
                <a:close/>
                <a:moveTo>
                  <a:pt x="268337" y="25505"/>
                </a:moveTo>
                <a:lnTo>
                  <a:pt x="268337" y="33709"/>
                </a:lnTo>
                <a:lnTo>
                  <a:pt x="259910" y="33709"/>
                </a:lnTo>
                <a:lnTo>
                  <a:pt x="259910" y="25505"/>
                </a:lnTo>
                <a:close/>
                <a:moveTo>
                  <a:pt x="276988" y="25505"/>
                </a:moveTo>
                <a:lnTo>
                  <a:pt x="276988" y="33709"/>
                </a:lnTo>
                <a:lnTo>
                  <a:pt x="268560" y="33709"/>
                </a:lnTo>
                <a:lnTo>
                  <a:pt x="268560" y="25505"/>
                </a:lnTo>
                <a:close/>
                <a:moveTo>
                  <a:pt x="17190" y="33933"/>
                </a:moveTo>
                <a:lnTo>
                  <a:pt x="17190" y="42193"/>
                </a:lnTo>
                <a:lnTo>
                  <a:pt x="8762" y="42193"/>
                </a:lnTo>
                <a:lnTo>
                  <a:pt x="8762" y="33933"/>
                </a:lnTo>
                <a:close/>
                <a:moveTo>
                  <a:pt x="25840" y="33933"/>
                </a:moveTo>
                <a:lnTo>
                  <a:pt x="25840" y="42193"/>
                </a:lnTo>
                <a:lnTo>
                  <a:pt x="17413" y="42193"/>
                </a:lnTo>
                <a:lnTo>
                  <a:pt x="17413" y="33933"/>
                </a:lnTo>
                <a:close/>
                <a:moveTo>
                  <a:pt x="34547" y="33933"/>
                </a:moveTo>
                <a:lnTo>
                  <a:pt x="34547" y="42193"/>
                </a:lnTo>
                <a:lnTo>
                  <a:pt x="26064" y="42193"/>
                </a:lnTo>
                <a:lnTo>
                  <a:pt x="26064" y="33933"/>
                </a:lnTo>
                <a:close/>
                <a:moveTo>
                  <a:pt x="43197" y="33933"/>
                </a:moveTo>
                <a:lnTo>
                  <a:pt x="43197" y="42193"/>
                </a:lnTo>
                <a:lnTo>
                  <a:pt x="34770" y="42193"/>
                </a:lnTo>
                <a:lnTo>
                  <a:pt x="34770" y="33933"/>
                </a:lnTo>
                <a:close/>
                <a:moveTo>
                  <a:pt x="51848" y="33933"/>
                </a:moveTo>
                <a:lnTo>
                  <a:pt x="51848" y="42193"/>
                </a:lnTo>
                <a:lnTo>
                  <a:pt x="43421" y="42193"/>
                </a:lnTo>
                <a:lnTo>
                  <a:pt x="43421" y="33933"/>
                </a:lnTo>
                <a:close/>
                <a:moveTo>
                  <a:pt x="60499" y="33933"/>
                </a:moveTo>
                <a:lnTo>
                  <a:pt x="60499" y="42193"/>
                </a:lnTo>
                <a:lnTo>
                  <a:pt x="52071" y="42193"/>
                </a:lnTo>
                <a:lnTo>
                  <a:pt x="52071" y="33933"/>
                </a:lnTo>
                <a:close/>
                <a:moveTo>
                  <a:pt x="69149" y="33933"/>
                </a:moveTo>
                <a:lnTo>
                  <a:pt x="69149" y="42193"/>
                </a:lnTo>
                <a:lnTo>
                  <a:pt x="60722" y="42193"/>
                </a:lnTo>
                <a:lnTo>
                  <a:pt x="60722" y="33933"/>
                </a:lnTo>
                <a:close/>
                <a:moveTo>
                  <a:pt x="77800" y="33933"/>
                </a:moveTo>
                <a:lnTo>
                  <a:pt x="77800" y="42193"/>
                </a:lnTo>
                <a:lnTo>
                  <a:pt x="69373" y="42193"/>
                </a:lnTo>
                <a:lnTo>
                  <a:pt x="69373" y="33933"/>
                </a:lnTo>
                <a:close/>
                <a:moveTo>
                  <a:pt x="86506" y="33933"/>
                </a:moveTo>
                <a:lnTo>
                  <a:pt x="86506" y="42193"/>
                </a:lnTo>
                <a:lnTo>
                  <a:pt x="78023" y="42193"/>
                </a:lnTo>
                <a:lnTo>
                  <a:pt x="78023" y="33933"/>
                </a:lnTo>
                <a:close/>
                <a:moveTo>
                  <a:pt x="95157" y="33933"/>
                </a:moveTo>
                <a:lnTo>
                  <a:pt x="95157" y="42193"/>
                </a:lnTo>
                <a:lnTo>
                  <a:pt x="86730" y="42193"/>
                </a:lnTo>
                <a:lnTo>
                  <a:pt x="86730" y="33933"/>
                </a:lnTo>
                <a:close/>
                <a:moveTo>
                  <a:pt x="103808" y="33933"/>
                </a:moveTo>
                <a:lnTo>
                  <a:pt x="103808" y="42193"/>
                </a:lnTo>
                <a:lnTo>
                  <a:pt x="95380" y="42193"/>
                </a:lnTo>
                <a:lnTo>
                  <a:pt x="95380" y="33933"/>
                </a:lnTo>
                <a:close/>
                <a:moveTo>
                  <a:pt x="112458" y="33933"/>
                </a:moveTo>
                <a:lnTo>
                  <a:pt x="112458" y="42193"/>
                </a:lnTo>
                <a:lnTo>
                  <a:pt x="104031" y="42193"/>
                </a:lnTo>
                <a:lnTo>
                  <a:pt x="104031" y="33933"/>
                </a:lnTo>
                <a:close/>
                <a:moveTo>
                  <a:pt x="121109" y="33933"/>
                </a:moveTo>
                <a:lnTo>
                  <a:pt x="121109" y="42193"/>
                </a:lnTo>
                <a:lnTo>
                  <a:pt x="112681" y="42193"/>
                </a:lnTo>
                <a:lnTo>
                  <a:pt x="112681" y="33933"/>
                </a:lnTo>
                <a:close/>
                <a:moveTo>
                  <a:pt x="129760" y="33933"/>
                </a:moveTo>
                <a:lnTo>
                  <a:pt x="129760" y="42193"/>
                </a:lnTo>
                <a:lnTo>
                  <a:pt x="121332" y="42193"/>
                </a:lnTo>
                <a:lnTo>
                  <a:pt x="121332" y="33933"/>
                </a:lnTo>
                <a:close/>
                <a:moveTo>
                  <a:pt x="138410" y="33933"/>
                </a:moveTo>
                <a:lnTo>
                  <a:pt x="138410" y="42193"/>
                </a:lnTo>
                <a:lnTo>
                  <a:pt x="129983" y="42193"/>
                </a:lnTo>
                <a:lnTo>
                  <a:pt x="129983" y="33933"/>
                </a:lnTo>
                <a:close/>
                <a:moveTo>
                  <a:pt x="147117" y="33933"/>
                </a:moveTo>
                <a:lnTo>
                  <a:pt x="147117" y="42193"/>
                </a:lnTo>
                <a:lnTo>
                  <a:pt x="138633" y="42193"/>
                </a:lnTo>
                <a:lnTo>
                  <a:pt x="138633" y="33933"/>
                </a:lnTo>
                <a:close/>
                <a:moveTo>
                  <a:pt x="155767" y="33933"/>
                </a:moveTo>
                <a:lnTo>
                  <a:pt x="155767" y="42193"/>
                </a:lnTo>
                <a:lnTo>
                  <a:pt x="147340" y="42193"/>
                </a:lnTo>
                <a:lnTo>
                  <a:pt x="147340" y="33933"/>
                </a:lnTo>
                <a:close/>
                <a:moveTo>
                  <a:pt x="164418" y="33933"/>
                </a:moveTo>
                <a:lnTo>
                  <a:pt x="164418" y="42193"/>
                </a:lnTo>
                <a:lnTo>
                  <a:pt x="155990" y="42193"/>
                </a:lnTo>
                <a:lnTo>
                  <a:pt x="155990" y="33933"/>
                </a:lnTo>
                <a:close/>
                <a:moveTo>
                  <a:pt x="173069" y="33933"/>
                </a:moveTo>
                <a:lnTo>
                  <a:pt x="173069" y="42193"/>
                </a:lnTo>
                <a:lnTo>
                  <a:pt x="164641" y="42193"/>
                </a:lnTo>
                <a:lnTo>
                  <a:pt x="164641" y="33933"/>
                </a:lnTo>
                <a:close/>
                <a:moveTo>
                  <a:pt x="181719" y="33933"/>
                </a:moveTo>
                <a:lnTo>
                  <a:pt x="181719" y="42193"/>
                </a:lnTo>
                <a:lnTo>
                  <a:pt x="173292" y="42193"/>
                </a:lnTo>
                <a:lnTo>
                  <a:pt x="173292" y="33933"/>
                </a:lnTo>
                <a:close/>
                <a:moveTo>
                  <a:pt x="190370" y="33933"/>
                </a:moveTo>
                <a:lnTo>
                  <a:pt x="190370" y="42193"/>
                </a:lnTo>
                <a:lnTo>
                  <a:pt x="181942" y="42193"/>
                </a:lnTo>
                <a:lnTo>
                  <a:pt x="181942" y="33933"/>
                </a:lnTo>
                <a:close/>
                <a:moveTo>
                  <a:pt x="199020" y="33933"/>
                </a:moveTo>
                <a:lnTo>
                  <a:pt x="199020" y="42193"/>
                </a:lnTo>
                <a:lnTo>
                  <a:pt x="190593" y="42193"/>
                </a:lnTo>
                <a:lnTo>
                  <a:pt x="190593" y="33933"/>
                </a:lnTo>
                <a:close/>
                <a:moveTo>
                  <a:pt x="207727" y="33933"/>
                </a:moveTo>
                <a:lnTo>
                  <a:pt x="207727" y="42193"/>
                </a:lnTo>
                <a:lnTo>
                  <a:pt x="199244" y="42193"/>
                </a:lnTo>
                <a:lnTo>
                  <a:pt x="199244" y="33933"/>
                </a:lnTo>
                <a:close/>
                <a:moveTo>
                  <a:pt x="216377" y="33933"/>
                </a:moveTo>
                <a:lnTo>
                  <a:pt x="216377" y="42193"/>
                </a:lnTo>
                <a:lnTo>
                  <a:pt x="207950" y="42193"/>
                </a:lnTo>
                <a:lnTo>
                  <a:pt x="207950" y="33933"/>
                </a:lnTo>
                <a:close/>
                <a:moveTo>
                  <a:pt x="225028" y="33933"/>
                </a:moveTo>
                <a:lnTo>
                  <a:pt x="225028" y="42193"/>
                </a:lnTo>
                <a:lnTo>
                  <a:pt x="216601" y="42193"/>
                </a:lnTo>
                <a:lnTo>
                  <a:pt x="216601" y="33933"/>
                </a:lnTo>
                <a:close/>
                <a:moveTo>
                  <a:pt x="233679" y="33933"/>
                </a:moveTo>
                <a:lnTo>
                  <a:pt x="233679" y="42193"/>
                </a:lnTo>
                <a:lnTo>
                  <a:pt x="225251" y="42193"/>
                </a:lnTo>
                <a:lnTo>
                  <a:pt x="225251" y="33933"/>
                </a:lnTo>
                <a:close/>
                <a:moveTo>
                  <a:pt x="242329" y="33933"/>
                </a:moveTo>
                <a:lnTo>
                  <a:pt x="242329" y="42193"/>
                </a:lnTo>
                <a:lnTo>
                  <a:pt x="233902" y="42193"/>
                </a:lnTo>
                <a:lnTo>
                  <a:pt x="233902" y="33933"/>
                </a:lnTo>
                <a:close/>
                <a:moveTo>
                  <a:pt x="250980" y="33933"/>
                </a:moveTo>
                <a:lnTo>
                  <a:pt x="250980" y="42193"/>
                </a:lnTo>
                <a:lnTo>
                  <a:pt x="242553" y="42193"/>
                </a:lnTo>
                <a:lnTo>
                  <a:pt x="242553" y="33933"/>
                </a:lnTo>
                <a:close/>
                <a:moveTo>
                  <a:pt x="259686" y="33933"/>
                </a:moveTo>
                <a:lnTo>
                  <a:pt x="259686" y="42193"/>
                </a:lnTo>
                <a:lnTo>
                  <a:pt x="251203" y="42193"/>
                </a:lnTo>
                <a:lnTo>
                  <a:pt x="251203" y="33933"/>
                </a:lnTo>
                <a:close/>
                <a:moveTo>
                  <a:pt x="268337" y="33933"/>
                </a:moveTo>
                <a:lnTo>
                  <a:pt x="268337" y="42193"/>
                </a:lnTo>
                <a:lnTo>
                  <a:pt x="259910" y="42193"/>
                </a:lnTo>
                <a:lnTo>
                  <a:pt x="259910" y="33933"/>
                </a:lnTo>
                <a:close/>
                <a:moveTo>
                  <a:pt x="276988" y="33933"/>
                </a:moveTo>
                <a:lnTo>
                  <a:pt x="276988" y="42193"/>
                </a:lnTo>
                <a:lnTo>
                  <a:pt x="268560" y="42193"/>
                </a:lnTo>
                <a:lnTo>
                  <a:pt x="268560" y="33933"/>
                </a:lnTo>
                <a:close/>
                <a:moveTo>
                  <a:pt x="17190" y="42416"/>
                </a:moveTo>
                <a:lnTo>
                  <a:pt x="17190" y="50620"/>
                </a:lnTo>
                <a:lnTo>
                  <a:pt x="8762" y="50620"/>
                </a:lnTo>
                <a:lnTo>
                  <a:pt x="8762" y="42416"/>
                </a:lnTo>
                <a:close/>
                <a:moveTo>
                  <a:pt x="25840" y="42416"/>
                </a:moveTo>
                <a:lnTo>
                  <a:pt x="25840" y="50620"/>
                </a:lnTo>
                <a:lnTo>
                  <a:pt x="17413" y="50620"/>
                </a:lnTo>
                <a:lnTo>
                  <a:pt x="17413" y="42416"/>
                </a:lnTo>
                <a:close/>
                <a:moveTo>
                  <a:pt x="34547" y="42416"/>
                </a:moveTo>
                <a:lnTo>
                  <a:pt x="34547" y="50620"/>
                </a:lnTo>
                <a:lnTo>
                  <a:pt x="26064" y="50620"/>
                </a:lnTo>
                <a:lnTo>
                  <a:pt x="26064" y="42416"/>
                </a:lnTo>
                <a:close/>
                <a:moveTo>
                  <a:pt x="43197" y="42416"/>
                </a:moveTo>
                <a:lnTo>
                  <a:pt x="43197" y="50620"/>
                </a:lnTo>
                <a:lnTo>
                  <a:pt x="34770" y="50620"/>
                </a:lnTo>
                <a:lnTo>
                  <a:pt x="34770" y="42416"/>
                </a:lnTo>
                <a:close/>
                <a:moveTo>
                  <a:pt x="51848" y="42416"/>
                </a:moveTo>
                <a:lnTo>
                  <a:pt x="51848" y="50620"/>
                </a:lnTo>
                <a:lnTo>
                  <a:pt x="43421" y="50620"/>
                </a:lnTo>
                <a:lnTo>
                  <a:pt x="43421" y="42416"/>
                </a:lnTo>
                <a:close/>
                <a:moveTo>
                  <a:pt x="60499" y="42416"/>
                </a:moveTo>
                <a:lnTo>
                  <a:pt x="60499" y="50620"/>
                </a:lnTo>
                <a:lnTo>
                  <a:pt x="52071" y="50620"/>
                </a:lnTo>
                <a:lnTo>
                  <a:pt x="52071" y="42416"/>
                </a:lnTo>
                <a:close/>
                <a:moveTo>
                  <a:pt x="69149" y="42416"/>
                </a:moveTo>
                <a:lnTo>
                  <a:pt x="69149" y="50620"/>
                </a:lnTo>
                <a:lnTo>
                  <a:pt x="60722" y="50620"/>
                </a:lnTo>
                <a:lnTo>
                  <a:pt x="60722" y="42416"/>
                </a:lnTo>
                <a:close/>
                <a:moveTo>
                  <a:pt x="77800" y="42416"/>
                </a:moveTo>
                <a:lnTo>
                  <a:pt x="77800" y="50620"/>
                </a:lnTo>
                <a:lnTo>
                  <a:pt x="69373" y="50620"/>
                </a:lnTo>
                <a:lnTo>
                  <a:pt x="69373" y="42416"/>
                </a:lnTo>
                <a:close/>
                <a:moveTo>
                  <a:pt x="86506" y="42416"/>
                </a:moveTo>
                <a:lnTo>
                  <a:pt x="86506" y="50620"/>
                </a:lnTo>
                <a:lnTo>
                  <a:pt x="78023" y="50620"/>
                </a:lnTo>
                <a:lnTo>
                  <a:pt x="78023" y="42416"/>
                </a:lnTo>
                <a:close/>
                <a:moveTo>
                  <a:pt x="95157" y="42416"/>
                </a:moveTo>
                <a:lnTo>
                  <a:pt x="95157" y="50620"/>
                </a:lnTo>
                <a:lnTo>
                  <a:pt x="86730" y="50620"/>
                </a:lnTo>
                <a:lnTo>
                  <a:pt x="86730" y="42416"/>
                </a:lnTo>
                <a:close/>
                <a:moveTo>
                  <a:pt x="103808" y="42416"/>
                </a:moveTo>
                <a:lnTo>
                  <a:pt x="103808" y="50620"/>
                </a:lnTo>
                <a:lnTo>
                  <a:pt x="95380" y="50620"/>
                </a:lnTo>
                <a:lnTo>
                  <a:pt x="95380" y="42416"/>
                </a:lnTo>
                <a:close/>
                <a:moveTo>
                  <a:pt x="112458" y="42416"/>
                </a:moveTo>
                <a:lnTo>
                  <a:pt x="112458" y="50620"/>
                </a:lnTo>
                <a:lnTo>
                  <a:pt x="104031" y="50620"/>
                </a:lnTo>
                <a:lnTo>
                  <a:pt x="104031" y="42416"/>
                </a:lnTo>
                <a:close/>
                <a:moveTo>
                  <a:pt x="121109" y="42416"/>
                </a:moveTo>
                <a:lnTo>
                  <a:pt x="121109" y="50620"/>
                </a:lnTo>
                <a:lnTo>
                  <a:pt x="112681" y="50620"/>
                </a:lnTo>
                <a:lnTo>
                  <a:pt x="112681" y="42416"/>
                </a:lnTo>
                <a:close/>
                <a:moveTo>
                  <a:pt x="129760" y="42416"/>
                </a:moveTo>
                <a:lnTo>
                  <a:pt x="129760" y="50620"/>
                </a:lnTo>
                <a:lnTo>
                  <a:pt x="121332" y="50620"/>
                </a:lnTo>
                <a:lnTo>
                  <a:pt x="121332" y="42416"/>
                </a:lnTo>
                <a:close/>
                <a:moveTo>
                  <a:pt x="138410" y="42416"/>
                </a:moveTo>
                <a:lnTo>
                  <a:pt x="138410" y="50620"/>
                </a:lnTo>
                <a:lnTo>
                  <a:pt x="129983" y="50620"/>
                </a:lnTo>
                <a:lnTo>
                  <a:pt x="129983" y="42416"/>
                </a:lnTo>
                <a:close/>
                <a:moveTo>
                  <a:pt x="147117" y="42416"/>
                </a:moveTo>
                <a:lnTo>
                  <a:pt x="147117" y="50620"/>
                </a:lnTo>
                <a:lnTo>
                  <a:pt x="138633" y="50620"/>
                </a:lnTo>
                <a:lnTo>
                  <a:pt x="138633" y="42416"/>
                </a:lnTo>
                <a:close/>
                <a:moveTo>
                  <a:pt x="155767" y="42416"/>
                </a:moveTo>
                <a:lnTo>
                  <a:pt x="155767" y="50620"/>
                </a:lnTo>
                <a:lnTo>
                  <a:pt x="147340" y="50620"/>
                </a:lnTo>
                <a:lnTo>
                  <a:pt x="147340" y="42416"/>
                </a:lnTo>
                <a:close/>
                <a:moveTo>
                  <a:pt x="164418" y="42416"/>
                </a:moveTo>
                <a:lnTo>
                  <a:pt x="164418" y="50620"/>
                </a:lnTo>
                <a:lnTo>
                  <a:pt x="155990" y="50620"/>
                </a:lnTo>
                <a:lnTo>
                  <a:pt x="155990" y="42416"/>
                </a:lnTo>
                <a:close/>
                <a:moveTo>
                  <a:pt x="173069" y="42416"/>
                </a:moveTo>
                <a:lnTo>
                  <a:pt x="173069" y="50620"/>
                </a:lnTo>
                <a:lnTo>
                  <a:pt x="164641" y="50620"/>
                </a:lnTo>
                <a:lnTo>
                  <a:pt x="164641" y="42416"/>
                </a:lnTo>
                <a:close/>
                <a:moveTo>
                  <a:pt x="181719" y="42416"/>
                </a:moveTo>
                <a:lnTo>
                  <a:pt x="181719" y="50620"/>
                </a:lnTo>
                <a:lnTo>
                  <a:pt x="173292" y="50620"/>
                </a:lnTo>
                <a:lnTo>
                  <a:pt x="173292" y="42416"/>
                </a:lnTo>
                <a:close/>
                <a:moveTo>
                  <a:pt x="190370" y="42416"/>
                </a:moveTo>
                <a:lnTo>
                  <a:pt x="190370" y="50620"/>
                </a:lnTo>
                <a:lnTo>
                  <a:pt x="181942" y="50620"/>
                </a:lnTo>
                <a:lnTo>
                  <a:pt x="181942" y="42416"/>
                </a:lnTo>
                <a:close/>
                <a:moveTo>
                  <a:pt x="199020" y="42416"/>
                </a:moveTo>
                <a:lnTo>
                  <a:pt x="199020" y="50620"/>
                </a:lnTo>
                <a:lnTo>
                  <a:pt x="190593" y="50620"/>
                </a:lnTo>
                <a:lnTo>
                  <a:pt x="190593" y="42416"/>
                </a:lnTo>
                <a:close/>
                <a:moveTo>
                  <a:pt x="207727" y="42416"/>
                </a:moveTo>
                <a:lnTo>
                  <a:pt x="207727" y="50620"/>
                </a:lnTo>
                <a:lnTo>
                  <a:pt x="199244" y="50620"/>
                </a:lnTo>
                <a:lnTo>
                  <a:pt x="199244" y="42416"/>
                </a:lnTo>
                <a:close/>
                <a:moveTo>
                  <a:pt x="216377" y="42416"/>
                </a:moveTo>
                <a:lnTo>
                  <a:pt x="216377" y="50620"/>
                </a:lnTo>
                <a:lnTo>
                  <a:pt x="207950" y="50620"/>
                </a:lnTo>
                <a:lnTo>
                  <a:pt x="207950" y="42416"/>
                </a:lnTo>
                <a:close/>
                <a:moveTo>
                  <a:pt x="225028" y="42416"/>
                </a:moveTo>
                <a:lnTo>
                  <a:pt x="225028" y="50620"/>
                </a:lnTo>
                <a:lnTo>
                  <a:pt x="216601" y="50620"/>
                </a:lnTo>
                <a:lnTo>
                  <a:pt x="216601" y="42416"/>
                </a:lnTo>
                <a:close/>
                <a:moveTo>
                  <a:pt x="233679" y="42416"/>
                </a:moveTo>
                <a:lnTo>
                  <a:pt x="233679" y="50620"/>
                </a:lnTo>
                <a:lnTo>
                  <a:pt x="225251" y="50620"/>
                </a:lnTo>
                <a:lnTo>
                  <a:pt x="225251" y="42416"/>
                </a:lnTo>
                <a:close/>
                <a:moveTo>
                  <a:pt x="242329" y="42416"/>
                </a:moveTo>
                <a:lnTo>
                  <a:pt x="242329" y="50620"/>
                </a:lnTo>
                <a:lnTo>
                  <a:pt x="233902" y="50620"/>
                </a:lnTo>
                <a:lnTo>
                  <a:pt x="233902" y="42416"/>
                </a:lnTo>
                <a:close/>
                <a:moveTo>
                  <a:pt x="250980" y="42416"/>
                </a:moveTo>
                <a:lnTo>
                  <a:pt x="250980" y="50620"/>
                </a:lnTo>
                <a:lnTo>
                  <a:pt x="242553" y="50620"/>
                </a:lnTo>
                <a:lnTo>
                  <a:pt x="242553" y="42416"/>
                </a:lnTo>
                <a:close/>
                <a:moveTo>
                  <a:pt x="259686" y="42416"/>
                </a:moveTo>
                <a:lnTo>
                  <a:pt x="259686" y="50620"/>
                </a:lnTo>
                <a:lnTo>
                  <a:pt x="251203" y="50620"/>
                </a:lnTo>
                <a:lnTo>
                  <a:pt x="251203" y="42416"/>
                </a:lnTo>
                <a:close/>
                <a:moveTo>
                  <a:pt x="268337" y="42416"/>
                </a:moveTo>
                <a:lnTo>
                  <a:pt x="268337" y="50620"/>
                </a:lnTo>
                <a:lnTo>
                  <a:pt x="259910" y="50620"/>
                </a:lnTo>
                <a:lnTo>
                  <a:pt x="259910" y="42416"/>
                </a:lnTo>
                <a:close/>
                <a:moveTo>
                  <a:pt x="276988" y="42416"/>
                </a:moveTo>
                <a:lnTo>
                  <a:pt x="276988" y="50620"/>
                </a:lnTo>
                <a:lnTo>
                  <a:pt x="268560" y="50620"/>
                </a:lnTo>
                <a:lnTo>
                  <a:pt x="268560" y="42416"/>
                </a:lnTo>
                <a:close/>
                <a:moveTo>
                  <a:pt x="17190" y="50843"/>
                </a:moveTo>
                <a:lnTo>
                  <a:pt x="17190" y="59103"/>
                </a:lnTo>
                <a:lnTo>
                  <a:pt x="8762" y="59103"/>
                </a:lnTo>
                <a:lnTo>
                  <a:pt x="8762" y="50843"/>
                </a:lnTo>
                <a:close/>
                <a:moveTo>
                  <a:pt x="25840" y="50843"/>
                </a:moveTo>
                <a:lnTo>
                  <a:pt x="25840" y="59103"/>
                </a:lnTo>
                <a:lnTo>
                  <a:pt x="17413" y="59103"/>
                </a:lnTo>
                <a:lnTo>
                  <a:pt x="17413" y="50843"/>
                </a:lnTo>
                <a:close/>
                <a:moveTo>
                  <a:pt x="34547" y="50843"/>
                </a:moveTo>
                <a:lnTo>
                  <a:pt x="34547" y="59103"/>
                </a:lnTo>
                <a:lnTo>
                  <a:pt x="26064" y="59103"/>
                </a:lnTo>
                <a:lnTo>
                  <a:pt x="26064" y="50843"/>
                </a:lnTo>
                <a:close/>
                <a:moveTo>
                  <a:pt x="43197" y="50843"/>
                </a:moveTo>
                <a:lnTo>
                  <a:pt x="43197" y="59103"/>
                </a:lnTo>
                <a:lnTo>
                  <a:pt x="34770" y="59103"/>
                </a:lnTo>
                <a:lnTo>
                  <a:pt x="34770" y="50843"/>
                </a:lnTo>
                <a:close/>
                <a:moveTo>
                  <a:pt x="51848" y="50843"/>
                </a:moveTo>
                <a:lnTo>
                  <a:pt x="51848" y="59103"/>
                </a:lnTo>
                <a:lnTo>
                  <a:pt x="43421" y="59103"/>
                </a:lnTo>
                <a:lnTo>
                  <a:pt x="43421" y="50843"/>
                </a:lnTo>
                <a:close/>
                <a:moveTo>
                  <a:pt x="60499" y="50843"/>
                </a:moveTo>
                <a:lnTo>
                  <a:pt x="60499" y="59103"/>
                </a:lnTo>
                <a:lnTo>
                  <a:pt x="52071" y="59103"/>
                </a:lnTo>
                <a:lnTo>
                  <a:pt x="52071" y="50843"/>
                </a:lnTo>
                <a:close/>
                <a:moveTo>
                  <a:pt x="69149" y="50843"/>
                </a:moveTo>
                <a:lnTo>
                  <a:pt x="69149" y="59103"/>
                </a:lnTo>
                <a:lnTo>
                  <a:pt x="60722" y="59103"/>
                </a:lnTo>
                <a:lnTo>
                  <a:pt x="60722" y="50843"/>
                </a:lnTo>
                <a:close/>
                <a:moveTo>
                  <a:pt x="77800" y="50843"/>
                </a:moveTo>
                <a:lnTo>
                  <a:pt x="77800" y="59103"/>
                </a:lnTo>
                <a:lnTo>
                  <a:pt x="69373" y="59103"/>
                </a:lnTo>
                <a:lnTo>
                  <a:pt x="69373" y="50843"/>
                </a:lnTo>
                <a:close/>
                <a:moveTo>
                  <a:pt x="86506" y="50843"/>
                </a:moveTo>
                <a:lnTo>
                  <a:pt x="86506" y="59103"/>
                </a:lnTo>
                <a:lnTo>
                  <a:pt x="78023" y="59103"/>
                </a:lnTo>
                <a:lnTo>
                  <a:pt x="78023" y="50843"/>
                </a:lnTo>
                <a:close/>
                <a:moveTo>
                  <a:pt x="95157" y="50843"/>
                </a:moveTo>
                <a:lnTo>
                  <a:pt x="95157" y="59103"/>
                </a:lnTo>
                <a:lnTo>
                  <a:pt x="86730" y="59103"/>
                </a:lnTo>
                <a:lnTo>
                  <a:pt x="86730" y="50843"/>
                </a:lnTo>
                <a:close/>
                <a:moveTo>
                  <a:pt x="103808" y="50843"/>
                </a:moveTo>
                <a:lnTo>
                  <a:pt x="103808" y="59103"/>
                </a:lnTo>
                <a:lnTo>
                  <a:pt x="95380" y="59103"/>
                </a:lnTo>
                <a:lnTo>
                  <a:pt x="95380" y="50843"/>
                </a:lnTo>
                <a:close/>
                <a:moveTo>
                  <a:pt x="112458" y="50843"/>
                </a:moveTo>
                <a:lnTo>
                  <a:pt x="112458" y="59103"/>
                </a:lnTo>
                <a:lnTo>
                  <a:pt x="104031" y="59103"/>
                </a:lnTo>
                <a:lnTo>
                  <a:pt x="104031" y="50843"/>
                </a:lnTo>
                <a:close/>
                <a:moveTo>
                  <a:pt x="121109" y="50843"/>
                </a:moveTo>
                <a:lnTo>
                  <a:pt x="121109" y="59103"/>
                </a:lnTo>
                <a:lnTo>
                  <a:pt x="112681" y="59103"/>
                </a:lnTo>
                <a:lnTo>
                  <a:pt x="112681" y="50843"/>
                </a:lnTo>
                <a:close/>
                <a:moveTo>
                  <a:pt x="129760" y="50843"/>
                </a:moveTo>
                <a:lnTo>
                  <a:pt x="129760" y="59103"/>
                </a:lnTo>
                <a:lnTo>
                  <a:pt x="121332" y="59103"/>
                </a:lnTo>
                <a:lnTo>
                  <a:pt x="121332" y="50843"/>
                </a:lnTo>
                <a:close/>
                <a:moveTo>
                  <a:pt x="138410" y="50843"/>
                </a:moveTo>
                <a:lnTo>
                  <a:pt x="138410" y="59103"/>
                </a:lnTo>
                <a:lnTo>
                  <a:pt x="129983" y="59103"/>
                </a:lnTo>
                <a:lnTo>
                  <a:pt x="129983" y="50843"/>
                </a:lnTo>
                <a:close/>
                <a:moveTo>
                  <a:pt x="147117" y="50843"/>
                </a:moveTo>
                <a:lnTo>
                  <a:pt x="147117" y="59103"/>
                </a:lnTo>
                <a:lnTo>
                  <a:pt x="138633" y="59103"/>
                </a:lnTo>
                <a:lnTo>
                  <a:pt x="138633" y="50843"/>
                </a:lnTo>
                <a:close/>
                <a:moveTo>
                  <a:pt x="155767" y="50843"/>
                </a:moveTo>
                <a:lnTo>
                  <a:pt x="155767" y="59103"/>
                </a:lnTo>
                <a:lnTo>
                  <a:pt x="147340" y="59103"/>
                </a:lnTo>
                <a:lnTo>
                  <a:pt x="147340" y="50843"/>
                </a:lnTo>
                <a:close/>
                <a:moveTo>
                  <a:pt x="164418" y="50843"/>
                </a:moveTo>
                <a:lnTo>
                  <a:pt x="164418" y="59103"/>
                </a:lnTo>
                <a:lnTo>
                  <a:pt x="155990" y="59103"/>
                </a:lnTo>
                <a:lnTo>
                  <a:pt x="155990" y="50843"/>
                </a:lnTo>
                <a:close/>
                <a:moveTo>
                  <a:pt x="173069" y="50843"/>
                </a:moveTo>
                <a:lnTo>
                  <a:pt x="173069" y="59103"/>
                </a:lnTo>
                <a:lnTo>
                  <a:pt x="164641" y="59103"/>
                </a:lnTo>
                <a:lnTo>
                  <a:pt x="164641" y="50843"/>
                </a:lnTo>
                <a:close/>
                <a:moveTo>
                  <a:pt x="181719" y="50843"/>
                </a:moveTo>
                <a:lnTo>
                  <a:pt x="181719" y="59103"/>
                </a:lnTo>
                <a:lnTo>
                  <a:pt x="173292" y="59103"/>
                </a:lnTo>
                <a:lnTo>
                  <a:pt x="173292" y="50843"/>
                </a:lnTo>
                <a:close/>
                <a:moveTo>
                  <a:pt x="190370" y="50843"/>
                </a:moveTo>
                <a:lnTo>
                  <a:pt x="190370" y="59103"/>
                </a:lnTo>
                <a:lnTo>
                  <a:pt x="181942" y="59103"/>
                </a:lnTo>
                <a:lnTo>
                  <a:pt x="181942" y="50843"/>
                </a:lnTo>
                <a:close/>
                <a:moveTo>
                  <a:pt x="199020" y="50843"/>
                </a:moveTo>
                <a:lnTo>
                  <a:pt x="199020" y="59103"/>
                </a:lnTo>
                <a:lnTo>
                  <a:pt x="190593" y="59103"/>
                </a:lnTo>
                <a:lnTo>
                  <a:pt x="190593" y="50843"/>
                </a:lnTo>
                <a:close/>
                <a:moveTo>
                  <a:pt x="207727" y="50843"/>
                </a:moveTo>
                <a:lnTo>
                  <a:pt x="207727" y="59103"/>
                </a:lnTo>
                <a:lnTo>
                  <a:pt x="199244" y="59103"/>
                </a:lnTo>
                <a:lnTo>
                  <a:pt x="199244" y="50843"/>
                </a:lnTo>
                <a:close/>
                <a:moveTo>
                  <a:pt x="216377" y="50843"/>
                </a:moveTo>
                <a:lnTo>
                  <a:pt x="216377" y="59103"/>
                </a:lnTo>
                <a:lnTo>
                  <a:pt x="207950" y="59103"/>
                </a:lnTo>
                <a:lnTo>
                  <a:pt x="207950" y="50843"/>
                </a:lnTo>
                <a:close/>
                <a:moveTo>
                  <a:pt x="225028" y="50843"/>
                </a:moveTo>
                <a:lnTo>
                  <a:pt x="225028" y="59103"/>
                </a:lnTo>
                <a:lnTo>
                  <a:pt x="216601" y="59103"/>
                </a:lnTo>
                <a:lnTo>
                  <a:pt x="216601" y="50843"/>
                </a:lnTo>
                <a:close/>
                <a:moveTo>
                  <a:pt x="233679" y="50843"/>
                </a:moveTo>
                <a:lnTo>
                  <a:pt x="233679" y="59103"/>
                </a:lnTo>
                <a:lnTo>
                  <a:pt x="225251" y="59103"/>
                </a:lnTo>
                <a:lnTo>
                  <a:pt x="225251" y="50843"/>
                </a:lnTo>
                <a:close/>
                <a:moveTo>
                  <a:pt x="242329" y="50843"/>
                </a:moveTo>
                <a:lnTo>
                  <a:pt x="242329" y="59103"/>
                </a:lnTo>
                <a:lnTo>
                  <a:pt x="233902" y="59103"/>
                </a:lnTo>
                <a:lnTo>
                  <a:pt x="233902" y="50843"/>
                </a:lnTo>
                <a:close/>
                <a:moveTo>
                  <a:pt x="250980" y="50843"/>
                </a:moveTo>
                <a:lnTo>
                  <a:pt x="250980" y="59103"/>
                </a:lnTo>
                <a:lnTo>
                  <a:pt x="242553" y="59103"/>
                </a:lnTo>
                <a:lnTo>
                  <a:pt x="242553" y="50843"/>
                </a:lnTo>
                <a:close/>
                <a:moveTo>
                  <a:pt x="259686" y="50843"/>
                </a:moveTo>
                <a:lnTo>
                  <a:pt x="259686" y="59103"/>
                </a:lnTo>
                <a:lnTo>
                  <a:pt x="251203" y="59103"/>
                </a:lnTo>
                <a:lnTo>
                  <a:pt x="251203" y="50843"/>
                </a:lnTo>
                <a:close/>
                <a:moveTo>
                  <a:pt x="268337" y="50843"/>
                </a:moveTo>
                <a:lnTo>
                  <a:pt x="268337" y="59103"/>
                </a:lnTo>
                <a:lnTo>
                  <a:pt x="259910" y="59103"/>
                </a:lnTo>
                <a:lnTo>
                  <a:pt x="259910" y="50843"/>
                </a:lnTo>
                <a:close/>
                <a:moveTo>
                  <a:pt x="276988" y="50843"/>
                </a:moveTo>
                <a:lnTo>
                  <a:pt x="276988" y="59103"/>
                </a:lnTo>
                <a:lnTo>
                  <a:pt x="268560" y="59103"/>
                </a:lnTo>
                <a:lnTo>
                  <a:pt x="268560" y="50843"/>
                </a:lnTo>
                <a:close/>
                <a:moveTo>
                  <a:pt x="17190" y="59326"/>
                </a:moveTo>
                <a:lnTo>
                  <a:pt x="17190" y="67586"/>
                </a:lnTo>
                <a:lnTo>
                  <a:pt x="8762" y="67586"/>
                </a:lnTo>
                <a:lnTo>
                  <a:pt x="8762" y="59326"/>
                </a:lnTo>
                <a:close/>
                <a:moveTo>
                  <a:pt x="25840" y="59326"/>
                </a:moveTo>
                <a:lnTo>
                  <a:pt x="25840" y="67586"/>
                </a:lnTo>
                <a:lnTo>
                  <a:pt x="17413" y="67586"/>
                </a:lnTo>
                <a:lnTo>
                  <a:pt x="17413" y="59326"/>
                </a:lnTo>
                <a:close/>
                <a:moveTo>
                  <a:pt x="34547" y="59326"/>
                </a:moveTo>
                <a:lnTo>
                  <a:pt x="34547" y="67586"/>
                </a:lnTo>
                <a:lnTo>
                  <a:pt x="26064" y="67586"/>
                </a:lnTo>
                <a:lnTo>
                  <a:pt x="26064" y="59326"/>
                </a:lnTo>
                <a:close/>
                <a:moveTo>
                  <a:pt x="43197" y="59326"/>
                </a:moveTo>
                <a:lnTo>
                  <a:pt x="43197" y="67586"/>
                </a:lnTo>
                <a:lnTo>
                  <a:pt x="34770" y="67586"/>
                </a:lnTo>
                <a:lnTo>
                  <a:pt x="34770" y="59326"/>
                </a:lnTo>
                <a:close/>
                <a:moveTo>
                  <a:pt x="51848" y="59326"/>
                </a:moveTo>
                <a:lnTo>
                  <a:pt x="51848" y="67586"/>
                </a:lnTo>
                <a:lnTo>
                  <a:pt x="43421" y="67586"/>
                </a:lnTo>
                <a:lnTo>
                  <a:pt x="43421" y="59326"/>
                </a:lnTo>
                <a:close/>
                <a:moveTo>
                  <a:pt x="60499" y="59326"/>
                </a:moveTo>
                <a:lnTo>
                  <a:pt x="60499" y="67586"/>
                </a:lnTo>
                <a:lnTo>
                  <a:pt x="52071" y="67586"/>
                </a:lnTo>
                <a:lnTo>
                  <a:pt x="52071" y="59326"/>
                </a:lnTo>
                <a:close/>
                <a:moveTo>
                  <a:pt x="69149" y="59326"/>
                </a:moveTo>
                <a:lnTo>
                  <a:pt x="69149" y="67586"/>
                </a:lnTo>
                <a:lnTo>
                  <a:pt x="60722" y="67586"/>
                </a:lnTo>
                <a:lnTo>
                  <a:pt x="60722" y="59326"/>
                </a:lnTo>
                <a:close/>
                <a:moveTo>
                  <a:pt x="77800" y="59326"/>
                </a:moveTo>
                <a:lnTo>
                  <a:pt x="77800" y="67586"/>
                </a:lnTo>
                <a:lnTo>
                  <a:pt x="69373" y="67586"/>
                </a:lnTo>
                <a:lnTo>
                  <a:pt x="69373" y="59326"/>
                </a:lnTo>
                <a:close/>
                <a:moveTo>
                  <a:pt x="86506" y="59326"/>
                </a:moveTo>
                <a:lnTo>
                  <a:pt x="86506" y="67586"/>
                </a:lnTo>
                <a:lnTo>
                  <a:pt x="78023" y="67586"/>
                </a:lnTo>
                <a:lnTo>
                  <a:pt x="78023" y="59326"/>
                </a:lnTo>
                <a:close/>
                <a:moveTo>
                  <a:pt x="95157" y="59326"/>
                </a:moveTo>
                <a:lnTo>
                  <a:pt x="95157" y="67586"/>
                </a:lnTo>
                <a:lnTo>
                  <a:pt x="86730" y="67586"/>
                </a:lnTo>
                <a:lnTo>
                  <a:pt x="86730" y="59326"/>
                </a:lnTo>
                <a:close/>
                <a:moveTo>
                  <a:pt x="103808" y="59326"/>
                </a:moveTo>
                <a:lnTo>
                  <a:pt x="103808" y="67586"/>
                </a:lnTo>
                <a:lnTo>
                  <a:pt x="95380" y="67586"/>
                </a:lnTo>
                <a:lnTo>
                  <a:pt x="95380" y="59326"/>
                </a:lnTo>
                <a:close/>
                <a:moveTo>
                  <a:pt x="112458" y="59326"/>
                </a:moveTo>
                <a:lnTo>
                  <a:pt x="112458" y="67586"/>
                </a:lnTo>
                <a:lnTo>
                  <a:pt x="104031" y="67586"/>
                </a:lnTo>
                <a:lnTo>
                  <a:pt x="104031" y="59326"/>
                </a:lnTo>
                <a:close/>
                <a:moveTo>
                  <a:pt x="121109" y="59326"/>
                </a:moveTo>
                <a:lnTo>
                  <a:pt x="121109" y="67586"/>
                </a:lnTo>
                <a:lnTo>
                  <a:pt x="112681" y="67586"/>
                </a:lnTo>
                <a:lnTo>
                  <a:pt x="112681" y="59326"/>
                </a:lnTo>
                <a:close/>
                <a:moveTo>
                  <a:pt x="129760" y="59326"/>
                </a:moveTo>
                <a:lnTo>
                  <a:pt x="129760" y="67586"/>
                </a:lnTo>
                <a:lnTo>
                  <a:pt x="121332" y="67586"/>
                </a:lnTo>
                <a:lnTo>
                  <a:pt x="121332" y="59326"/>
                </a:lnTo>
                <a:close/>
                <a:moveTo>
                  <a:pt x="138410" y="59326"/>
                </a:moveTo>
                <a:lnTo>
                  <a:pt x="138410" y="67586"/>
                </a:lnTo>
                <a:lnTo>
                  <a:pt x="129983" y="67586"/>
                </a:lnTo>
                <a:lnTo>
                  <a:pt x="129983" y="59326"/>
                </a:lnTo>
                <a:close/>
                <a:moveTo>
                  <a:pt x="147117" y="59326"/>
                </a:moveTo>
                <a:lnTo>
                  <a:pt x="147117" y="67586"/>
                </a:lnTo>
                <a:lnTo>
                  <a:pt x="138633" y="67586"/>
                </a:lnTo>
                <a:lnTo>
                  <a:pt x="138633" y="59326"/>
                </a:lnTo>
                <a:close/>
                <a:moveTo>
                  <a:pt x="155767" y="59326"/>
                </a:moveTo>
                <a:lnTo>
                  <a:pt x="155767" y="67586"/>
                </a:lnTo>
                <a:lnTo>
                  <a:pt x="147340" y="67586"/>
                </a:lnTo>
                <a:lnTo>
                  <a:pt x="147340" y="59326"/>
                </a:lnTo>
                <a:close/>
                <a:moveTo>
                  <a:pt x="164418" y="59326"/>
                </a:moveTo>
                <a:lnTo>
                  <a:pt x="164418" y="67586"/>
                </a:lnTo>
                <a:lnTo>
                  <a:pt x="155990" y="67586"/>
                </a:lnTo>
                <a:lnTo>
                  <a:pt x="155990" y="59326"/>
                </a:lnTo>
                <a:close/>
                <a:moveTo>
                  <a:pt x="173069" y="59326"/>
                </a:moveTo>
                <a:lnTo>
                  <a:pt x="173069" y="67586"/>
                </a:lnTo>
                <a:lnTo>
                  <a:pt x="164641" y="67586"/>
                </a:lnTo>
                <a:lnTo>
                  <a:pt x="164641" y="59326"/>
                </a:lnTo>
                <a:close/>
                <a:moveTo>
                  <a:pt x="181719" y="59326"/>
                </a:moveTo>
                <a:lnTo>
                  <a:pt x="181719" y="67586"/>
                </a:lnTo>
                <a:lnTo>
                  <a:pt x="173292" y="67586"/>
                </a:lnTo>
                <a:lnTo>
                  <a:pt x="173292" y="59326"/>
                </a:lnTo>
                <a:close/>
                <a:moveTo>
                  <a:pt x="190370" y="59326"/>
                </a:moveTo>
                <a:lnTo>
                  <a:pt x="190370" y="67586"/>
                </a:lnTo>
                <a:lnTo>
                  <a:pt x="181942" y="67586"/>
                </a:lnTo>
                <a:lnTo>
                  <a:pt x="181942" y="59326"/>
                </a:lnTo>
                <a:close/>
                <a:moveTo>
                  <a:pt x="199020" y="59326"/>
                </a:moveTo>
                <a:lnTo>
                  <a:pt x="199020" y="67586"/>
                </a:lnTo>
                <a:lnTo>
                  <a:pt x="190593" y="67586"/>
                </a:lnTo>
                <a:lnTo>
                  <a:pt x="190593" y="59326"/>
                </a:lnTo>
                <a:close/>
                <a:moveTo>
                  <a:pt x="207727" y="59326"/>
                </a:moveTo>
                <a:lnTo>
                  <a:pt x="207727" y="67586"/>
                </a:lnTo>
                <a:lnTo>
                  <a:pt x="199244" y="67586"/>
                </a:lnTo>
                <a:lnTo>
                  <a:pt x="199244" y="59326"/>
                </a:lnTo>
                <a:close/>
                <a:moveTo>
                  <a:pt x="216377" y="59326"/>
                </a:moveTo>
                <a:lnTo>
                  <a:pt x="216377" y="67586"/>
                </a:lnTo>
                <a:lnTo>
                  <a:pt x="207950" y="67586"/>
                </a:lnTo>
                <a:lnTo>
                  <a:pt x="207950" y="59326"/>
                </a:lnTo>
                <a:close/>
                <a:moveTo>
                  <a:pt x="225028" y="59326"/>
                </a:moveTo>
                <a:lnTo>
                  <a:pt x="225028" y="67586"/>
                </a:lnTo>
                <a:lnTo>
                  <a:pt x="216601" y="67586"/>
                </a:lnTo>
                <a:lnTo>
                  <a:pt x="216601" y="59326"/>
                </a:lnTo>
                <a:close/>
                <a:moveTo>
                  <a:pt x="233679" y="59326"/>
                </a:moveTo>
                <a:lnTo>
                  <a:pt x="233679" y="67586"/>
                </a:lnTo>
                <a:lnTo>
                  <a:pt x="225251" y="67586"/>
                </a:lnTo>
                <a:lnTo>
                  <a:pt x="225251" y="59326"/>
                </a:lnTo>
                <a:close/>
                <a:moveTo>
                  <a:pt x="242329" y="59326"/>
                </a:moveTo>
                <a:lnTo>
                  <a:pt x="242329" y="67586"/>
                </a:lnTo>
                <a:lnTo>
                  <a:pt x="233902" y="67586"/>
                </a:lnTo>
                <a:lnTo>
                  <a:pt x="233902" y="59326"/>
                </a:lnTo>
                <a:close/>
                <a:moveTo>
                  <a:pt x="250980" y="59326"/>
                </a:moveTo>
                <a:lnTo>
                  <a:pt x="250980" y="67586"/>
                </a:lnTo>
                <a:lnTo>
                  <a:pt x="242553" y="67586"/>
                </a:lnTo>
                <a:lnTo>
                  <a:pt x="242553" y="59326"/>
                </a:lnTo>
                <a:close/>
                <a:moveTo>
                  <a:pt x="259686" y="59326"/>
                </a:moveTo>
                <a:lnTo>
                  <a:pt x="259686" y="67586"/>
                </a:lnTo>
                <a:lnTo>
                  <a:pt x="251203" y="67586"/>
                </a:lnTo>
                <a:lnTo>
                  <a:pt x="251203" y="59326"/>
                </a:lnTo>
                <a:close/>
                <a:moveTo>
                  <a:pt x="268337" y="59326"/>
                </a:moveTo>
                <a:lnTo>
                  <a:pt x="268337" y="67586"/>
                </a:lnTo>
                <a:lnTo>
                  <a:pt x="259910" y="67586"/>
                </a:lnTo>
                <a:lnTo>
                  <a:pt x="259910" y="59326"/>
                </a:lnTo>
                <a:close/>
                <a:moveTo>
                  <a:pt x="276988" y="59326"/>
                </a:moveTo>
                <a:lnTo>
                  <a:pt x="276988" y="67586"/>
                </a:lnTo>
                <a:lnTo>
                  <a:pt x="268560" y="67586"/>
                </a:lnTo>
                <a:lnTo>
                  <a:pt x="268560" y="59326"/>
                </a:lnTo>
                <a:close/>
                <a:moveTo>
                  <a:pt x="17190" y="67810"/>
                </a:moveTo>
                <a:lnTo>
                  <a:pt x="17190" y="76014"/>
                </a:lnTo>
                <a:lnTo>
                  <a:pt x="8762" y="76014"/>
                </a:lnTo>
                <a:lnTo>
                  <a:pt x="8762" y="67810"/>
                </a:lnTo>
                <a:close/>
                <a:moveTo>
                  <a:pt x="25840" y="67810"/>
                </a:moveTo>
                <a:lnTo>
                  <a:pt x="25840" y="76014"/>
                </a:lnTo>
                <a:lnTo>
                  <a:pt x="17413" y="76014"/>
                </a:lnTo>
                <a:lnTo>
                  <a:pt x="17413" y="67810"/>
                </a:lnTo>
                <a:close/>
                <a:moveTo>
                  <a:pt x="34547" y="67810"/>
                </a:moveTo>
                <a:lnTo>
                  <a:pt x="34547" y="76014"/>
                </a:lnTo>
                <a:lnTo>
                  <a:pt x="26064" y="76014"/>
                </a:lnTo>
                <a:lnTo>
                  <a:pt x="26064" y="67810"/>
                </a:lnTo>
                <a:close/>
                <a:moveTo>
                  <a:pt x="43197" y="67810"/>
                </a:moveTo>
                <a:lnTo>
                  <a:pt x="43197" y="76014"/>
                </a:lnTo>
                <a:lnTo>
                  <a:pt x="34770" y="76014"/>
                </a:lnTo>
                <a:lnTo>
                  <a:pt x="34770" y="67810"/>
                </a:lnTo>
                <a:close/>
                <a:moveTo>
                  <a:pt x="51848" y="67810"/>
                </a:moveTo>
                <a:lnTo>
                  <a:pt x="51848" y="76014"/>
                </a:lnTo>
                <a:lnTo>
                  <a:pt x="43421" y="76014"/>
                </a:lnTo>
                <a:lnTo>
                  <a:pt x="43421" y="67810"/>
                </a:lnTo>
                <a:close/>
                <a:moveTo>
                  <a:pt x="60499" y="67810"/>
                </a:moveTo>
                <a:lnTo>
                  <a:pt x="60499" y="76014"/>
                </a:lnTo>
                <a:lnTo>
                  <a:pt x="52071" y="76014"/>
                </a:lnTo>
                <a:lnTo>
                  <a:pt x="52071" y="67810"/>
                </a:lnTo>
                <a:close/>
                <a:moveTo>
                  <a:pt x="69149" y="67810"/>
                </a:moveTo>
                <a:lnTo>
                  <a:pt x="69149" y="76014"/>
                </a:lnTo>
                <a:lnTo>
                  <a:pt x="60722" y="76014"/>
                </a:lnTo>
                <a:lnTo>
                  <a:pt x="60722" y="67810"/>
                </a:lnTo>
                <a:close/>
                <a:moveTo>
                  <a:pt x="77800" y="67810"/>
                </a:moveTo>
                <a:lnTo>
                  <a:pt x="77800" y="76014"/>
                </a:lnTo>
                <a:lnTo>
                  <a:pt x="69373" y="76014"/>
                </a:lnTo>
                <a:lnTo>
                  <a:pt x="69373" y="67810"/>
                </a:lnTo>
                <a:close/>
                <a:moveTo>
                  <a:pt x="86506" y="67810"/>
                </a:moveTo>
                <a:lnTo>
                  <a:pt x="86506" y="76014"/>
                </a:lnTo>
                <a:lnTo>
                  <a:pt x="78023" y="76014"/>
                </a:lnTo>
                <a:lnTo>
                  <a:pt x="78023" y="67810"/>
                </a:lnTo>
                <a:close/>
                <a:moveTo>
                  <a:pt x="95157" y="67810"/>
                </a:moveTo>
                <a:lnTo>
                  <a:pt x="95157" y="76014"/>
                </a:lnTo>
                <a:lnTo>
                  <a:pt x="86730" y="76014"/>
                </a:lnTo>
                <a:lnTo>
                  <a:pt x="86730" y="67810"/>
                </a:lnTo>
                <a:close/>
                <a:moveTo>
                  <a:pt x="103808" y="67810"/>
                </a:moveTo>
                <a:lnTo>
                  <a:pt x="103808" y="76014"/>
                </a:lnTo>
                <a:lnTo>
                  <a:pt x="95380" y="76014"/>
                </a:lnTo>
                <a:lnTo>
                  <a:pt x="95380" y="67810"/>
                </a:lnTo>
                <a:close/>
                <a:moveTo>
                  <a:pt x="112458" y="67810"/>
                </a:moveTo>
                <a:lnTo>
                  <a:pt x="112458" y="76014"/>
                </a:lnTo>
                <a:lnTo>
                  <a:pt x="104031" y="76014"/>
                </a:lnTo>
                <a:lnTo>
                  <a:pt x="104031" y="67810"/>
                </a:lnTo>
                <a:close/>
                <a:moveTo>
                  <a:pt x="121109" y="67810"/>
                </a:moveTo>
                <a:lnTo>
                  <a:pt x="121109" y="76014"/>
                </a:lnTo>
                <a:lnTo>
                  <a:pt x="112681" y="76014"/>
                </a:lnTo>
                <a:lnTo>
                  <a:pt x="112681" y="67810"/>
                </a:lnTo>
                <a:close/>
                <a:moveTo>
                  <a:pt x="129760" y="67810"/>
                </a:moveTo>
                <a:lnTo>
                  <a:pt x="129760" y="76014"/>
                </a:lnTo>
                <a:lnTo>
                  <a:pt x="121332" y="76014"/>
                </a:lnTo>
                <a:lnTo>
                  <a:pt x="121332" y="67810"/>
                </a:lnTo>
                <a:close/>
                <a:moveTo>
                  <a:pt x="138410" y="67810"/>
                </a:moveTo>
                <a:lnTo>
                  <a:pt x="138410" y="76014"/>
                </a:lnTo>
                <a:lnTo>
                  <a:pt x="129983" y="76014"/>
                </a:lnTo>
                <a:lnTo>
                  <a:pt x="129983" y="67810"/>
                </a:lnTo>
                <a:close/>
                <a:moveTo>
                  <a:pt x="147117" y="67810"/>
                </a:moveTo>
                <a:lnTo>
                  <a:pt x="147117" y="76014"/>
                </a:lnTo>
                <a:lnTo>
                  <a:pt x="138633" y="76014"/>
                </a:lnTo>
                <a:lnTo>
                  <a:pt x="138633" y="67810"/>
                </a:lnTo>
                <a:close/>
                <a:moveTo>
                  <a:pt x="155767" y="67810"/>
                </a:moveTo>
                <a:lnTo>
                  <a:pt x="155767" y="76014"/>
                </a:lnTo>
                <a:lnTo>
                  <a:pt x="147340" y="76014"/>
                </a:lnTo>
                <a:lnTo>
                  <a:pt x="147340" y="67810"/>
                </a:lnTo>
                <a:close/>
                <a:moveTo>
                  <a:pt x="164418" y="67810"/>
                </a:moveTo>
                <a:lnTo>
                  <a:pt x="164418" y="76014"/>
                </a:lnTo>
                <a:lnTo>
                  <a:pt x="155990" y="76014"/>
                </a:lnTo>
                <a:lnTo>
                  <a:pt x="155990" y="67810"/>
                </a:lnTo>
                <a:close/>
                <a:moveTo>
                  <a:pt x="173069" y="67810"/>
                </a:moveTo>
                <a:lnTo>
                  <a:pt x="173069" y="76014"/>
                </a:lnTo>
                <a:lnTo>
                  <a:pt x="164641" y="76014"/>
                </a:lnTo>
                <a:lnTo>
                  <a:pt x="164641" y="67810"/>
                </a:lnTo>
                <a:close/>
                <a:moveTo>
                  <a:pt x="181719" y="67810"/>
                </a:moveTo>
                <a:lnTo>
                  <a:pt x="181719" y="76014"/>
                </a:lnTo>
                <a:lnTo>
                  <a:pt x="173292" y="76014"/>
                </a:lnTo>
                <a:lnTo>
                  <a:pt x="173292" y="67810"/>
                </a:lnTo>
                <a:close/>
                <a:moveTo>
                  <a:pt x="190370" y="67810"/>
                </a:moveTo>
                <a:lnTo>
                  <a:pt x="190370" y="76014"/>
                </a:lnTo>
                <a:lnTo>
                  <a:pt x="181942" y="76014"/>
                </a:lnTo>
                <a:lnTo>
                  <a:pt x="181942" y="67810"/>
                </a:lnTo>
                <a:close/>
                <a:moveTo>
                  <a:pt x="199020" y="67810"/>
                </a:moveTo>
                <a:lnTo>
                  <a:pt x="199020" y="76014"/>
                </a:lnTo>
                <a:lnTo>
                  <a:pt x="190593" y="76014"/>
                </a:lnTo>
                <a:lnTo>
                  <a:pt x="190593" y="67810"/>
                </a:lnTo>
                <a:close/>
                <a:moveTo>
                  <a:pt x="207727" y="67810"/>
                </a:moveTo>
                <a:lnTo>
                  <a:pt x="207727" y="76014"/>
                </a:lnTo>
                <a:lnTo>
                  <a:pt x="199244" y="76014"/>
                </a:lnTo>
                <a:lnTo>
                  <a:pt x="199244" y="67810"/>
                </a:lnTo>
                <a:close/>
                <a:moveTo>
                  <a:pt x="216377" y="67810"/>
                </a:moveTo>
                <a:lnTo>
                  <a:pt x="216377" y="76014"/>
                </a:lnTo>
                <a:lnTo>
                  <a:pt x="207950" y="76014"/>
                </a:lnTo>
                <a:lnTo>
                  <a:pt x="207950" y="67810"/>
                </a:lnTo>
                <a:close/>
                <a:moveTo>
                  <a:pt x="225028" y="67810"/>
                </a:moveTo>
                <a:lnTo>
                  <a:pt x="225028" y="76014"/>
                </a:lnTo>
                <a:lnTo>
                  <a:pt x="216601" y="76014"/>
                </a:lnTo>
                <a:lnTo>
                  <a:pt x="216601" y="67810"/>
                </a:lnTo>
                <a:close/>
                <a:moveTo>
                  <a:pt x="233679" y="67810"/>
                </a:moveTo>
                <a:lnTo>
                  <a:pt x="233679" y="76014"/>
                </a:lnTo>
                <a:lnTo>
                  <a:pt x="225251" y="76014"/>
                </a:lnTo>
                <a:lnTo>
                  <a:pt x="225251" y="67810"/>
                </a:lnTo>
                <a:close/>
                <a:moveTo>
                  <a:pt x="242329" y="67810"/>
                </a:moveTo>
                <a:lnTo>
                  <a:pt x="242329" y="76014"/>
                </a:lnTo>
                <a:lnTo>
                  <a:pt x="233902" y="76014"/>
                </a:lnTo>
                <a:lnTo>
                  <a:pt x="233902" y="67810"/>
                </a:lnTo>
                <a:close/>
                <a:moveTo>
                  <a:pt x="250980" y="67810"/>
                </a:moveTo>
                <a:lnTo>
                  <a:pt x="250980" y="76014"/>
                </a:lnTo>
                <a:lnTo>
                  <a:pt x="242553" y="76014"/>
                </a:lnTo>
                <a:lnTo>
                  <a:pt x="242553" y="67810"/>
                </a:lnTo>
                <a:close/>
                <a:moveTo>
                  <a:pt x="259686" y="67810"/>
                </a:moveTo>
                <a:lnTo>
                  <a:pt x="259686" y="76014"/>
                </a:lnTo>
                <a:lnTo>
                  <a:pt x="251203" y="76014"/>
                </a:lnTo>
                <a:lnTo>
                  <a:pt x="251203" y="67810"/>
                </a:lnTo>
                <a:close/>
                <a:moveTo>
                  <a:pt x="268337" y="67810"/>
                </a:moveTo>
                <a:lnTo>
                  <a:pt x="268337" y="76014"/>
                </a:lnTo>
                <a:lnTo>
                  <a:pt x="259910" y="76014"/>
                </a:lnTo>
                <a:lnTo>
                  <a:pt x="259910" y="67810"/>
                </a:lnTo>
                <a:close/>
                <a:moveTo>
                  <a:pt x="276988" y="67810"/>
                </a:moveTo>
                <a:lnTo>
                  <a:pt x="276988" y="76014"/>
                </a:lnTo>
                <a:lnTo>
                  <a:pt x="268560" y="76014"/>
                </a:lnTo>
                <a:lnTo>
                  <a:pt x="268560" y="67810"/>
                </a:lnTo>
                <a:close/>
                <a:moveTo>
                  <a:pt x="17190" y="76237"/>
                </a:moveTo>
                <a:lnTo>
                  <a:pt x="17190" y="84497"/>
                </a:lnTo>
                <a:lnTo>
                  <a:pt x="8762" y="84497"/>
                </a:lnTo>
                <a:lnTo>
                  <a:pt x="8762" y="76237"/>
                </a:lnTo>
                <a:close/>
                <a:moveTo>
                  <a:pt x="25840" y="76237"/>
                </a:moveTo>
                <a:lnTo>
                  <a:pt x="25840" y="84497"/>
                </a:lnTo>
                <a:lnTo>
                  <a:pt x="17413" y="84497"/>
                </a:lnTo>
                <a:lnTo>
                  <a:pt x="17413" y="76237"/>
                </a:lnTo>
                <a:close/>
                <a:moveTo>
                  <a:pt x="34547" y="76237"/>
                </a:moveTo>
                <a:lnTo>
                  <a:pt x="34547" y="84497"/>
                </a:lnTo>
                <a:lnTo>
                  <a:pt x="26064" y="84497"/>
                </a:lnTo>
                <a:lnTo>
                  <a:pt x="26064" y="76237"/>
                </a:lnTo>
                <a:close/>
                <a:moveTo>
                  <a:pt x="43197" y="76237"/>
                </a:moveTo>
                <a:lnTo>
                  <a:pt x="43197" y="84497"/>
                </a:lnTo>
                <a:lnTo>
                  <a:pt x="34770" y="84497"/>
                </a:lnTo>
                <a:lnTo>
                  <a:pt x="34770" y="76237"/>
                </a:lnTo>
                <a:close/>
                <a:moveTo>
                  <a:pt x="51848" y="76237"/>
                </a:moveTo>
                <a:lnTo>
                  <a:pt x="51848" y="84497"/>
                </a:lnTo>
                <a:lnTo>
                  <a:pt x="43421" y="84497"/>
                </a:lnTo>
                <a:lnTo>
                  <a:pt x="43421" y="76237"/>
                </a:lnTo>
                <a:close/>
                <a:moveTo>
                  <a:pt x="60499" y="76237"/>
                </a:moveTo>
                <a:lnTo>
                  <a:pt x="60499" y="84497"/>
                </a:lnTo>
                <a:lnTo>
                  <a:pt x="52071" y="84497"/>
                </a:lnTo>
                <a:lnTo>
                  <a:pt x="52071" y="76237"/>
                </a:lnTo>
                <a:close/>
                <a:moveTo>
                  <a:pt x="69149" y="76237"/>
                </a:moveTo>
                <a:lnTo>
                  <a:pt x="69149" y="84497"/>
                </a:lnTo>
                <a:lnTo>
                  <a:pt x="60722" y="84497"/>
                </a:lnTo>
                <a:lnTo>
                  <a:pt x="60722" y="76237"/>
                </a:lnTo>
                <a:close/>
                <a:moveTo>
                  <a:pt x="77800" y="76237"/>
                </a:moveTo>
                <a:lnTo>
                  <a:pt x="77800" y="84497"/>
                </a:lnTo>
                <a:lnTo>
                  <a:pt x="69373" y="84497"/>
                </a:lnTo>
                <a:lnTo>
                  <a:pt x="69373" y="76237"/>
                </a:lnTo>
                <a:close/>
                <a:moveTo>
                  <a:pt x="86506" y="76237"/>
                </a:moveTo>
                <a:lnTo>
                  <a:pt x="86506" y="84497"/>
                </a:lnTo>
                <a:lnTo>
                  <a:pt x="78023" y="84497"/>
                </a:lnTo>
                <a:lnTo>
                  <a:pt x="78023" y="76237"/>
                </a:lnTo>
                <a:close/>
                <a:moveTo>
                  <a:pt x="95157" y="76237"/>
                </a:moveTo>
                <a:lnTo>
                  <a:pt x="95157" y="84497"/>
                </a:lnTo>
                <a:lnTo>
                  <a:pt x="86730" y="84497"/>
                </a:lnTo>
                <a:lnTo>
                  <a:pt x="86730" y="76237"/>
                </a:lnTo>
                <a:close/>
                <a:moveTo>
                  <a:pt x="103808" y="76237"/>
                </a:moveTo>
                <a:lnTo>
                  <a:pt x="103808" y="84497"/>
                </a:lnTo>
                <a:lnTo>
                  <a:pt x="95380" y="84497"/>
                </a:lnTo>
                <a:lnTo>
                  <a:pt x="95380" y="76237"/>
                </a:lnTo>
                <a:close/>
                <a:moveTo>
                  <a:pt x="112458" y="76237"/>
                </a:moveTo>
                <a:lnTo>
                  <a:pt x="112458" y="84497"/>
                </a:lnTo>
                <a:lnTo>
                  <a:pt x="104031" y="84497"/>
                </a:lnTo>
                <a:lnTo>
                  <a:pt x="104031" y="76237"/>
                </a:lnTo>
                <a:close/>
                <a:moveTo>
                  <a:pt x="121109" y="76237"/>
                </a:moveTo>
                <a:lnTo>
                  <a:pt x="121109" y="84497"/>
                </a:lnTo>
                <a:lnTo>
                  <a:pt x="112681" y="84497"/>
                </a:lnTo>
                <a:lnTo>
                  <a:pt x="112681" y="76237"/>
                </a:lnTo>
                <a:close/>
                <a:moveTo>
                  <a:pt x="129760" y="76237"/>
                </a:moveTo>
                <a:lnTo>
                  <a:pt x="129760" y="84497"/>
                </a:lnTo>
                <a:lnTo>
                  <a:pt x="121332" y="84497"/>
                </a:lnTo>
                <a:lnTo>
                  <a:pt x="121332" y="76237"/>
                </a:lnTo>
                <a:close/>
                <a:moveTo>
                  <a:pt x="138410" y="76237"/>
                </a:moveTo>
                <a:lnTo>
                  <a:pt x="138410" y="84497"/>
                </a:lnTo>
                <a:lnTo>
                  <a:pt x="129983" y="84497"/>
                </a:lnTo>
                <a:lnTo>
                  <a:pt x="129983" y="76237"/>
                </a:lnTo>
                <a:close/>
                <a:moveTo>
                  <a:pt x="147117" y="76237"/>
                </a:moveTo>
                <a:lnTo>
                  <a:pt x="147117" y="84497"/>
                </a:lnTo>
                <a:lnTo>
                  <a:pt x="138633" y="84497"/>
                </a:lnTo>
                <a:lnTo>
                  <a:pt x="138633" y="76237"/>
                </a:lnTo>
                <a:close/>
                <a:moveTo>
                  <a:pt x="155767" y="76237"/>
                </a:moveTo>
                <a:lnTo>
                  <a:pt x="155767" y="84497"/>
                </a:lnTo>
                <a:lnTo>
                  <a:pt x="147340" y="84497"/>
                </a:lnTo>
                <a:lnTo>
                  <a:pt x="147340" y="76237"/>
                </a:lnTo>
                <a:close/>
                <a:moveTo>
                  <a:pt x="164418" y="76237"/>
                </a:moveTo>
                <a:lnTo>
                  <a:pt x="164418" y="84497"/>
                </a:lnTo>
                <a:lnTo>
                  <a:pt x="155990" y="84497"/>
                </a:lnTo>
                <a:lnTo>
                  <a:pt x="155990" y="76237"/>
                </a:lnTo>
                <a:close/>
                <a:moveTo>
                  <a:pt x="173069" y="76237"/>
                </a:moveTo>
                <a:lnTo>
                  <a:pt x="173069" y="84497"/>
                </a:lnTo>
                <a:lnTo>
                  <a:pt x="164641" y="84497"/>
                </a:lnTo>
                <a:lnTo>
                  <a:pt x="164641" y="76237"/>
                </a:lnTo>
                <a:close/>
                <a:moveTo>
                  <a:pt x="181719" y="76237"/>
                </a:moveTo>
                <a:lnTo>
                  <a:pt x="181719" y="84497"/>
                </a:lnTo>
                <a:lnTo>
                  <a:pt x="173292" y="84497"/>
                </a:lnTo>
                <a:lnTo>
                  <a:pt x="173292" y="76237"/>
                </a:lnTo>
                <a:close/>
                <a:moveTo>
                  <a:pt x="190370" y="76237"/>
                </a:moveTo>
                <a:lnTo>
                  <a:pt x="190370" y="84497"/>
                </a:lnTo>
                <a:lnTo>
                  <a:pt x="181942" y="84497"/>
                </a:lnTo>
                <a:lnTo>
                  <a:pt x="181942" y="76237"/>
                </a:lnTo>
                <a:close/>
                <a:moveTo>
                  <a:pt x="199020" y="76237"/>
                </a:moveTo>
                <a:lnTo>
                  <a:pt x="199020" y="84497"/>
                </a:lnTo>
                <a:lnTo>
                  <a:pt x="190593" y="84497"/>
                </a:lnTo>
                <a:lnTo>
                  <a:pt x="190593" y="76237"/>
                </a:lnTo>
                <a:close/>
                <a:moveTo>
                  <a:pt x="207727" y="76237"/>
                </a:moveTo>
                <a:lnTo>
                  <a:pt x="207727" y="84497"/>
                </a:lnTo>
                <a:lnTo>
                  <a:pt x="199244" y="84497"/>
                </a:lnTo>
                <a:lnTo>
                  <a:pt x="199244" y="76237"/>
                </a:lnTo>
                <a:close/>
                <a:moveTo>
                  <a:pt x="216377" y="76237"/>
                </a:moveTo>
                <a:lnTo>
                  <a:pt x="216377" y="84497"/>
                </a:lnTo>
                <a:lnTo>
                  <a:pt x="207950" y="84497"/>
                </a:lnTo>
                <a:lnTo>
                  <a:pt x="207950" y="76237"/>
                </a:lnTo>
                <a:close/>
                <a:moveTo>
                  <a:pt x="225028" y="76237"/>
                </a:moveTo>
                <a:lnTo>
                  <a:pt x="225028" y="84497"/>
                </a:lnTo>
                <a:lnTo>
                  <a:pt x="216601" y="84497"/>
                </a:lnTo>
                <a:lnTo>
                  <a:pt x="216601" y="76237"/>
                </a:lnTo>
                <a:close/>
                <a:moveTo>
                  <a:pt x="233679" y="76237"/>
                </a:moveTo>
                <a:lnTo>
                  <a:pt x="233679" y="84497"/>
                </a:lnTo>
                <a:lnTo>
                  <a:pt x="225251" y="84497"/>
                </a:lnTo>
                <a:lnTo>
                  <a:pt x="225251" y="76237"/>
                </a:lnTo>
                <a:close/>
                <a:moveTo>
                  <a:pt x="242329" y="76237"/>
                </a:moveTo>
                <a:lnTo>
                  <a:pt x="242329" y="84497"/>
                </a:lnTo>
                <a:lnTo>
                  <a:pt x="233902" y="84497"/>
                </a:lnTo>
                <a:lnTo>
                  <a:pt x="233902" y="76237"/>
                </a:lnTo>
                <a:close/>
                <a:moveTo>
                  <a:pt x="250980" y="76237"/>
                </a:moveTo>
                <a:lnTo>
                  <a:pt x="250980" y="84497"/>
                </a:lnTo>
                <a:lnTo>
                  <a:pt x="242553" y="84497"/>
                </a:lnTo>
                <a:lnTo>
                  <a:pt x="242553" y="76237"/>
                </a:lnTo>
                <a:close/>
                <a:moveTo>
                  <a:pt x="259686" y="76237"/>
                </a:moveTo>
                <a:lnTo>
                  <a:pt x="259686" y="84497"/>
                </a:lnTo>
                <a:lnTo>
                  <a:pt x="251203" y="84497"/>
                </a:lnTo>
                <a:lnTo>
                  <a:pt x="251203" y="76237"/>
                </a:lnTo>
                <a:close/>
                <a:moveTo>
                  <a:pt x="268337" y="76237"/>
                </a:moveTo>
                <a:lnTo>
                  <a:pt x="268337" y="84497"/>
                </a:lnTo>
                <a:lnTo>
                  <a:pt x="259910" y="84497"/>
                </a:lnTo>
                <a:lnTo>
                  <a:pt x="259910" y="76237"/>
                </a:lnTo>
                <a:close/>
                <a:moveTo>
                  <a:pt x="276988" y="76237"/>
                </a:moveTo>
                <a:lnTo>
                  <a:pt x="276988" y="84497"/>
                </a:lnTo>
                <a:lnTo>
                  <a:pt x="268560" y="84497"/>
                </a:lnTo>
                <a:lnTo>
                  <a:pt x="268560" y="76237"/>
                </a:lnTo>
                <a:close/>
                <a:moveTo>
                  <a:pt x="17190" y="84720"/>
                </a:moveTo>
                <a:lnTo>
                  <a:pt x="17190" y="92924"/>
                </a:lnTo>
                <a:lnTo>
                  <a:pt x="8762" y="92924"/>
                </a:lnTo>
                <a:lnTo>
                  <a:pt x="8762" y="84720"/>
                </a:lnTo>
                <a:close/>
                <a:moveTo>
                  <a:pt x="25840" y="84720"/>
                </a:moveTo>
                <a:lnTo>
                  <a:pt x="25840" y="92924"/>
                </a:lnTo>
                <a:lnTo>
                  <a:pt x="17413" y="92924"/>
                </a:lnTo>
                <a:lnTo>
                  <a:pt x="17413" y="84720"/>
                </a:lnTo>
                <a:close/>
                <a:moveTo>
                  <a:pt x="34547" y="84720"/>
                </a:moveTo>
                <a:lnTo>
                  <a:pt x="34547" y="92924"/>
                </a:lnTo>
                <a:lnTo>
                  <a:pt x="26064" y="92924"/>
                </a:lnTo>
                <a:lnTo>
                  <a:pt x="26064" y="84720"/>
                </a:lnTo>
                <a:close/>
                <a:moveTo>
                  <a:pt x="43197" y="84720"/>
                </a:moveTo>
                <a:lnTo>
                  <a:pt x="43197" y="92924"/>
                </a:lnTo>
                <a:lnTo>
                  <a:pt x="34770" y="92924"/>
                </a:lnTo>
                <a:lnTo>
                  <a:pt x="34770" y="84720"/>
                </a:lnTo>
                <a:close/>
                <a:moveTo>
                  <a:pt x="51848" y="84720"/>
                </a:moveTo>
                <a:lnTo>
                  <a:pt x="51848" y="92924"/>
                </a:lnTo>
                <a:lnTo>
                  <a:pt x="43421" y="92924"/>
                </a:lnTo>
                <a:lnTo>
                  <a:pt x="43421" y="84720"/>
                </a:lnTo>
                <a:close/>
                <a:moveTo>
                  <a:pt x="60499" y="84720"/>
                </a:moveTo>
                <a:lnTo>
                  <a:pt x="60499" y="92924"/>
                </a:lnTo>
                <a:lnTo>
                  <a:pt x="52071" y="92924"/>
                </a:lnTo>
                <a:lnTo>
                  <a:pt x="52071" y="84720"/>
                </a:lnTo>
                <a:close/>
                <a:moveTo>
                  <a:pt x="69149" y="84720"/>
                </a:moveTo>
                <a:lnTo>
                  <a:pt x="69149" y="92924"/>
                </a:lnTo>
                <a:lnTo>
                  <a:pt x="60722" y="92924"/>
                </a:lnTo>
                <a:lnTo>
                  <a:pt x="60722" y="84720"/>
                </a:lnTo>
                <a:close/>
                <a:moveTo>
                  <a:pt x="77800" y="84720"/>
                </a:moveTo>
                <a:lnTo>
                  <a:pt x="77800" y="92924"/>
                </a:lnTo>
                <a:lnTo>
                  <a:pt x="69373" y="92924"/>
                </a:lnTo>
                <a:lnTo>
                  <a:pt x="69373" y="84720"/>
                </a:lnTo>
                <a:close/>
                <a:moveTo>
                  <a:pt x="86506" y="84720"/>
                </a:moveTo>
                <a:lnTo>
                  <a:pt x="86506" y="92924"/>
                </a:lnTo>
                <a:lnTo>
                  <a:pt x="78023" y="92924"/>
                </a:lnTo>
                <a:lnTo>
                  <a:pt x="78023" y="84720"/>
                </a:lnTo>
                <a:close/>
                <a:moveTo>
                  <a:pt x="95157" y="84720"/>
                </a:moveTo>
                <a:lnTo>
                  <a:pt x="95157" y="92924"/>
                </a:lnTo>
                <a:lnTo>
                  <a:pt x="86730" y="92924"/>
                </a:lnTo>
                <a:lnTo>
                  <a:pt x="86730" y="84720"/>
                </a:lnTo>
                <a:close/>
                <a:moveTo>
                  <a:pt x="103808" y="84720"/>
                </a:moveTo>
                <a:lnTo>
                  <a:pt x="103808" y="92924"/>
                </a:lnTo>
                <a:lnTo>
                  <a:pt x="95380" y="92924"/>
                </a:lnTo>
                <a:lnTo>
                  <a:pt x="95380" y="84720"/>
                </a:lnTo>
                <a:close/>
                <a:moveTo>
                  <a:pt x="112458" y="84720"/>
                </a:moveTo>
                <a:lnTo>
                  <a:pt x="112458" y="92924"/>
                </a:lnTo>
                <a:lnTo>
                  <a:pt x="104031" y="92924"/>
                </a:lnTo>
                <a:lnTo>
                  <a:pt x="104031" y="84720"/>
                </a:lnTo>
                <a:close/>
                <a:moveTo>
                  <a:pt x="121109" y="84720"/>
                </a:moveTo>
                <a:lnTo>
                  <a:pt x="121109" y="92924"/>
                </a:lnTo>
                <a:lnTo>
                  <a:pt x="112681" y="92924"/>
                </a:lnTo>
                <a:lnTo>
                  <a:pt x="112681" y="84720"/>
                </a:lnTo>
                <a:close/>
                <a:moveTo>
                  <a:pt x="129760" y="84720"/>
                </a:moveTo>
                <a:lnTo>
                  <a:pt x="129760" y="92924"/>
                </a:lnTo>
                <a:lnTo>
                  <a:pt x="121332" y="92924"/>
                </a:lnTo>
                <a:lnTo>
                  <a:pt x="121332" y="84720"/>
                </a:lnTo>
                <a:close/>
                <a:moveTo>
                  <a:pt x="138410" y="84720"/>
                </a:moveTo>
                <a:lnTo>
                  <a:pt x="138410" y="92924"/>
                </a:lnTo>
                <a:lnTo>
                  <a:pt x="129983" y="92924"/>
                </a:lnTo>
                <a:lnTo>
                  <a:pt x="129983" y="84720"/>
                </a:lnTo>
                <a:close/>
                <a:moveTo>
                  <a:pt x="147117" y="84720"/>
                </a:moveTo>
                <a:lnTo>
                  <a:pt x="147117" y="92924"/>
                </a:lnTo>
                <a:lnTo>
                  <a:pt x="138633" y="92924"/>
                </a:lnTo>
                <a:lnTo>
                  <a:pt x="138633" y="84720"/>
                </a:lnTo>
                <a:close/>
                <a:moveTo>
                  <a:pt x="155767" y="84720"/>
                </a:moveTo>
                <a:lnTo>
                  <a:pt x="155767" y="92924"/>
                </a:lnTo>
                <a:lnTo>
                  <a:pt x="147340" y="92924"/>
                </a:lnTo>
                <a:lnTo>
                  <a:pt x="147340" y="84720"/>
                </a:lnTo>
                <a:close/>
                <a:moveTo>
                  <a:pt x="164418" y="84720"/>
                </a:moveTo>
                <a:lnTo>
                  <a:pt x="164418" y="92924"/>
                </a:lnTo>
                <a:lnTo>
                  <a:pt x="155990" y="92924"/>
                </a:lnTo>
                <a:lnTo>
                  <a:pt x="155990" y="84720"/>
                </a:lnTo>
                <a:close/>
                <a:moveTo>
                  <a:pt x="173069" y="84720"/>
                </a:moveTo>
                <a:lnTo>
                  <a:pt x="173069" y="92924"/>
                </a:lnTo>
                <a:lnTo>
                  <a:pt x="164641" y="92924"/>
                </a:lnTo>
                <a:lnTo>
                  <a:pt x="164641" y="84720"/>
                </a:lnTo>
                <a:close/>
                <a:moveTo>
                  <a:pt x="181719" y="84720"/>
                </a:moveTo>
                <a:lnTo>
                  <a:pt x="181719" y="92924"/>
                </a:lnTo>
                <a:lnTo>
                  <a:pt x="173292" y="92924"/>
                </a:lnTo>
                <a:lnTo>
                  <a:pt x="173292" y="84720"/>
                </a:lnTo>
                <a:close/>
                <a:moveTo>
                  <a:pt x="190370" y="84720"/>
                </a:moveTo>
                <a:lnTo>
                  <a:pt x="190370" y="92924"/>
                </a:lnTo>
                <a:lnTo>
                  <a:pt x="181942" y="92924"/>
                </a:lnTo>
                <a:lnTo>
                  <a:pt x="181942" y="84720"/>
                </a:lnTo>
                <a:close/>
                <a:moveTo>
                  <a:pt x="199020" y="84720"/>
                </a:moveTo>
                <a:lnTo>
                  <a:pt x="199020" y="92924"/>
                </a:lnTo>
                <a:lnTo>
                  <a:pt x="190593" y="92924"/>
                </a:lnTo>
                <a:lnTo>
                  <a:pt x="190593" y="84720"/>
                </a:lnTo>
                <a:close/>
                <a:moveTo>
                  <a:pt x="207727" y="84720"/>
                </a:moveTo>
                <a:lnTo>
                  <a:pt x="207727" y="92924"/>
                </a:lnTo>
                <a:lnTo>
                  <a:pt x="199244" y="92924"/>
                </a:lnTo>
                <a:lnTo>
                  <a:pt x="199244" y="84720"/>
                </a:lnTo>
                <a:close/>
                <a:moveTo>
                  <a:pt x="216377" y="84720"/>
                </a:moveTo>
                <a:lnTo>
                  <a:pt x="216377" y="92924"/>
                </a:lnTo>
                <a:lnTo>
                  <a:pt x="207950" y="92924"/>
                </a:lnTo>
                <a:lnTo>
                  <a:pt x="207950" y="84720"/>
                </a:lnTo>
                <a:close/>
                <a:moveTo>
                  <a:pt x="225028" y="84720"/>
                </a:moveTo>
                <a:lnTo>
                  <a:pt x="225028" y="92924"/>
                </a:lnTo>
                <a:lnTo>
                  <a:pt x="216601" y="92924"/>
                </a:lnTo>
                <a:lnTo>
                  <a:pt x="216601" y="84720"/>
                </a:lnTo>
                <a:close/>
                <a:moveTo>
                  <a:pt x="233679" y="84720"/>
                </a:moveTo>
                <a:lnTo>
                  <a:pt x="233679" y="92924"/>
                </a:lnTo>
                <a:lnTo>
                  <a:pt x="225251" y="92924"/>
                </a:lnTo>
                <a:lnTo>
                  <a:pt x="225251" y="84720"/>
                </a:lnTo>
                <a:close/>
                <a:moveTo>
                  <a:pt x="242329" y="84720"/>
                </a:moveTo>
                <a:lnTo>
                  <a:pt x="242329" y="92924"/>
                </a:lnTo>
                <a:lnTo>
                  <a:pt x="233902" y="92924"/>
                </a:lnTo>
                <a:lnTo>
                  <a:pt x="233902" y="84720"/>
                </a:lnTo>
                <a:close/>
                <a:moveTo>
                  <a:pt x="250980" y="84720"/>
                </a:moveTo>
                <a:lnTo>
                  <a:pt x="250980" y="92924"/>
                </a:lnTo>
                <a:lnTo>
                  <a:pt x="242553" y="92924"/>
                </a:lnTo>
                <a:lnTo>
                  <a:pt x="242553" y="84720"/>
                </a:lnTo>
                <a:close/>
                <a:moveTo>
                  <a:pt x="259686" y="84720"/>
                </a:moveTo>
                <a:lnTo>
                  <a:pt x="259686" y="92924"/>
                </a:lnTo>
                <a:lnTo>
                  <a:pt x="251203" y="92924"/>
                </a:lnTo>
                <a:lnTo>
                  <a:pt x="251203" y="84720"/>
                </a:lnTo>
                <a:close/>
                <a:moveTo>
                  <a:pt x="268337" y="84720"/>
                </a:moveTo>
                <a:lnTo>
                  <a:pt x="268337" y="92924"/>
                </a:lnTo>
                <a:lnTo>
                  <a:pt x="259910" y="92924"/>
                </a:lnTo>
                <a:lnTo>
                  <a:pt x="259910" y="84720"/>
                </a:lnTo>
                <a:close/>
                <a:moveTo>
                  <a:pt x="276988" y="84720"/>
                </a:moveTo>
                <a:lnTo>
                  <a:pt x="276988" y="92924"/>
                </a:lnTo>
                <a:lnTo>
                  <a:pt x="268560" y="92924"/>
                </a:lnTo>
                <a:lnTo>
                  <a:pt x="268560" y="84720"/>
                </a:lnTo>
                <a:close/>
                <a:moveTo>
                  <a:pt x="17190" y="93148"/>
                </a:moveTo>
                <a:lnTo>
                  <a:pt x="17190" y="101408"/>
                </a:lnTo>
                <a:lnTo>
                  <a:pt x="8762" y="101408"/>
                </a:lnTo>
                <a:lnTo>
                  <a:pt x="8762" y="93148"/>
                </a:lnTo>
                <a:close/>
                <a:moveTo>
                  <a:pt x="25840" y="93148"/>
                </a:moveTo>
                <a:lnTo>
                  <a:pt x="25840" y="101408"/>
                </a:lnTo>
                <a:lnTo>
                  <a:pt x="17413" y="101408"/>
                </a:lnTo>
                <a:lnTo>
                  <a:pt x="17413" y="93148"/>
                </a:lnTo>
                <a:close/>
                <a:moveTo>
                  <a:pt x="34547" y="93148"/>
                </a:moveTo>
                <a:lnTo>
                  <a:pt x="34547" y="101408"/>
                </a:lnTo>
                <a:lnTo>
                  <a:pt x="26064" y="101408"/>
                </a:lnTo>
                <a:lnTo>
                  <a:pt x="26064" y="93148"/>
                </a:lnTo>
                <a:close/>
                <a:moveTo>
                  <a:pt x="43197" y="93148"/>
                </a:moveTo>
                <a:lnTo>
                  <a:pt x="43197" y="101408"/>
                </a:lnTo>
                <a:lnTo>
                  <a:pt x="34770" y="101408"/>
                </a:lnTo>
                <a:lnTo>
                  <a:pt x="34770" y="93148"/>
                </a:lnTo>
                <a:close/>
                <a:moveTo>
                  <a:pt x="51848" y="93148"/>
                </a:moveTo>
                <a:lnTo>
                  <a:pt x="51848" y="101408"/>
                </a:lnTo>
                <a:lnTo>
                  <a:pt x="43421" y="101408"/>
                </a:lnTo>
                <a:lnTo>
                  <a:pt x="43421" y="93148"/>
                </a:lnTo>
                <a:close/>
                <a:moveTo>
                  <a:pt x="60499" y="93148"/>
                </a:moveTo>
                <a:lnTo>
                  <a:pt x="60499" y="101408"/>
                </a:lnTo>
                <a:lnTo>
                  <a:pt x="52071" y="101408"/>
                </a:lnTo>
                <a:lnTo>
                  <a:pt x="52071" y="93148"/>
                </a:lnTo>
                <a:close/>
                <a:moveTo>
                  <a:pt x="69149" y="93148"/>
                </a:moveTo>
                <a:lnTo>
                  <a:pt x="69149" y="101408"/>
                </a:lnTo>
                <a:lnTo>
                  <a:pt x="60722" y="101408"/>
                </a:lnTo>
                <a:lnTo>
                  <a:pt x="60722" y="93148"/>
                </a:lnTo>
                <a:close/>
                <a:moveTo>
                  <a:pt x="77800" y="93148"/>
                </a:moveTo>
                <a:lnTo>
                  <a:pt x="77800" y="101408"/>
                </a:lnTo>
                <a:lnTo>
                  <a:pt x="69373" y="101408"/>
                </a:lnTo>
                <a:lnTo>
                  <a:pt x="69373" y="93148"/>
                </a:lnTo>
                <a:close/>
                <a:moveTo>
                  <a:pt x="86506" y="93148"/>
                </a:moveTo>
                <a:lnTo>
                  <a:pt x="86506" y="101408"/>
                </a:lnTo>
                <a:lnTo>
                  <a:pt x="78023" y="101408"/>
                </a:lnTo>
                <a:lnTo>
                  <a:pt x="78023" y="93148"/>
                </a:lnTo>
                <a:close/>
                <a:moveTo>
                  <a:pt x="95157" y="93148"/>
                </a:moveTo>
                <a:lnTo>
                  <a:pt x="95157" y="101408"/>
                </a:lnTo>
                <a:lnTo>
                  <a:pt x="86730" y="101408"/>
                </a:lnTo>
                <a:lnTo>
                  <a:pt x="86730" y="93148"/>
                </a:lnTo>
                <a:close/>
                <a:moveTo>
                  <a:pt x="103808" y="93148"/>
                </a:moveTo>
                <a:lnTo>
                  <a:pt x="103808" y="101408"/>
                </a:lnTo>
                <a:lnTo>
                  <a:pt x="95380" y="101408"/>
                </a:lnTo>
                <a:lnTo>
                  <a:pt x="95380" y="93148"/>
                </a:lnTo>
                <a:close/>
                <a:moveTo>
                  <a:pt x="112458" y="93148"/>
                </a:moveTo>
                <a:lnTo>
                  <a:pt x="112458" y="101408"/>
                </a:lnTo>
                <a:lnTo>
                  <a:pt x="104031" y="101408"/>
                </a:lnTo>
                <a:lnTo>
                  <a:pt x="104031" y="93148"/>
                </a:lnTo>
                <a:close/>
                <a:moveTo>
                  <a:pt x="121109" y="93148"/>
                </a:moveTo>
                <a:lnTo>
                  <a:pt x="121109" y="101408"/>
                </a:lnTo>
                <a:lnTo>
                  <a:pt x="112681" y="101408"/>
                </a:lnTo>
                <a:lnTo>
                  <a:pt x="112681" y="93148"/>
                </a:lnTo>
                <a:close/>
                <a:moveTo>
                  <a:pt x="129760" y="93148"/>
                </a:moveTo>
                <a:lnTo>
                  <a:pt x="129760" y="101408"/>
                </a:lnTo>
                <a:lnTo>
                  <a:pt x="121332" y="101408"/>
                </a:lnTo>
                <a:lnTo>
                  <a:pt x="121332" y="93148"/>
                </a:lnTo>
                <a:close/>
                <a:moveTo>
                  <a:pt x="138410" y="93148"/>
                </a:moveTo>
                <a:lnTo>
                  <a:pt x="138410" y="101408"/>
                </a:lnTo>
                <a:lnTo>
                  <a:pt x="129983" y="101408"/>
                </a:lnTo>
                <a:lnTo>
                  <a:pt x="129983" y="93148"/>
                </a:lnTo>
                <a:close/>
                <a:moveTo>
                  <a:pt x="147117" y="93148"/>
                </a:moveTo>
                <a:lnTo>
                  <a:pt x="147117" y="101408"/>
                </a:lnTo>
                <a:lnTo>
                  <a:pt x="138633" y="101408"/>
                </a:lnTo>
                <a:lnTo>
                  <a:pt x="138633" y="93148"/>
                </a:lnTo>
                <a:close/>
                <a:moveTo>
                  <a:pt x="155767" y="93148"/>
                </a:moveTo>
                <a:lnTo>
                  <a:pt x="155767" y="101408"/>
                </a:lnTo>
                <a:lnTo>
                  <a:pt x="147340" y="101408"/>
                </a:lnTo>
                <a:lnTo>
                  <a:pt x="147340" y="93148"/>
                </a:lnTo>
                <a:close/>
                <a:moveTo>
                  <a:pt x="164418" y="93148"/>
                </a:moveTo>
                <a:lnTo>
                  <a:pt x="164418" y="101408"/>
                </a:lnTo>
                <a:lnTo>
                  <a:pt x="155990" y="101408"/>
                </a:lnTo>
                <a:lnTo>
                  <a:pt x="155990" y="93148"/>
                </a:lnTo>
                <a:close/>
                <a:moveTo>
                  <a:pt x="173069" y="93148"/>
                </a:moveTo>
                <a:lnTo>
                  <a:pt x="173069" y="101408"/>
                </a:lnTo>
                <a:lnTo>
                  <a:pt x="164641" y="101408"/>
                </a:lnTo>
                <a:lnTo>
                  <a:pt x="164641" y="93148"/>
                </a:lnTo>
                <a:close/>
                <a:moveTo>
                  <a:pt x="181719" y="93148"/>
                </a:moveTo>
                <a:lnTo>
                  <a:pt x="181719" y="101408"/>
                </a:lnTo>
                <a:lnTo>
                  <a:pt x="173292" y="101408"/>
                </a:lnTo>
                <a:lnTo>
                  <a:pt x="173292" y="93148"/>
                </a:lnTo>
                <a:close/>
                <a:moveTo>
                  <a:pt x="190370" y="93148"/>
                </a:moveTo>
                <a:lnTo>
                  <a:pt x="190370" y="101408"/>
                </a:lnTo>
                <a:lnTo>
                  <a:pt x="181942" y="101408"/>
                </a:lnTo>
                <a:lnTo>
                  <a:pt x="181942" y="93148"/>
                </a:lnTo>
                <a:close/>
                <a:moveTo>
                  <a:pt x="199020" y="93148"/>
                </a:moveTo>
                <a:lnTo>
                  <a:pt x="199020" y="101408"/>
                </a:lnTo>
                <a:lnTo>
                  <a:pt x="190593" y="101408"/>
                </a:lnTo>
                <a:lnTo>
                  <a:pt x="190593" y="93148"/>
                </a:lnTo>
                <a:close/>
                <a:moveTo>
                  <a:pt x="207727" y="93148"/>
                </a:moveTo>
                <a:lnTo>
                  <a:pt x="207727" y="101408"/>
                </a:lnTo>
                <a:lnTo>
                  <a:pt x="199244" y="101408"/>
                </a:lnTo>
                <a:lnTo>
                  <a:pt x="199244" y="93148"/>
                </a:lnTo>
                <a:close/>
                <a:moveTo>
                  <a:pt x="216377" y="93148"/>
                </a:moveTo>
                <a:lnTo>
                  <a:pt x="216377" y="101408"/>
                </a:lnTo>
                <a:lnTo>
                  <a:pt x="207950" y="101408"/>
                </a:lnTo>
                <a:lnTo>
                  <a:pt x="207950" y="93148"/>
                </a:lnTo>
                <a:close/>
                <a:moveTo>
                  <a:pt x="225028" y="93148"/>
                </a:moveTo>
                <a:lnTo>
                  <a:pt x="225028" y="101408"/>
                </a:lnTo>
                <a:lnTo>
                  <a:pt x="216601" y="101408"/>
                </a:lnTo>
                <a:lnTo>
                  <a:pt x="216601" y="93148"/>
                </a:lnTo>
                <a:close/>
                <a:moveTo>
                  <a:pt x="233679" y="93148"/>
                </a:moveTo>
                <a:lnTo>
                  <a:pt x="233679" y="101408"/>
                </a:lnTo>
                <a:lnTo>
                  <a:pt x="225251" y="101408"/>
                </a:lnTo>
                <a:lnTo>
                  <a:pt x="225251" y="93148"/>
                </a:lnTo>
                <a:close/>
                <a:moveTo>
                  <a:pt x="242329" y="93148"/>
                </a:moveTo>
                <a:lnTo>
                  <a:pt x="242329" y="101408"/>
                </a:lnTo>
                <a:lnTo>
                  <a:pt x="233902" y="101408"/>
                </a:lnTo>
                <a:lnTo>
                  <a:pt x="233902" y="93148"/>
                </a:lnTo>
                <a:close/>
                <a:moveTo>
                  <a:pt x="250980" y="93148"/>
                </a:moveTo>
                <a:lnTo>
                  <a:pt x="250980" y="101408"/>
                </a:lnTo>
                <a:lnTo>
                  <a:pt x="242553" y="101408"/>
                </a:lnTo>
                <a:lnTo>
                  <a:pt x="242553" y="93148"/>
                </a:lnTo>
                <a:close/>
                <a:moveTo>
                  <a:pt x="259686" y="93148"/>
                </a:moveTo>
                <a:lnTo>
                  <a:pt x="259686" y="101408"/>
                </a:lnTo>
                <a:lnTo>
                  <a:pt x="251203" y="101408"/>
                </a:lnTo>
                <a:lnTo>
                  <a:pt x="251203" y="93148"/>
                </a:lnTo>
                <a:close/>
                <a:moveTo>
                  <a:pt x="268337" y="93148"/>
                </a:moveTo>
                <a:lnTo>
                  <a:pt x="268337" y="101408"/>
                </a:lnTo>
                <a:lnTo>
                  <a:pt x="259910" y="101408"/>
                </a:lnTo>
                <a:lnTo>
                  <a:pt x="259910" y="93148"/>
                </a:lnTo>
                <a:close/>
                <a:moveTo>
                  <a:pt x="276988" y="93148"/>
                </a:moveTo>
                <a:lnTo>
                  <a:pt x="276988" y="101408"/>
                </a:lnTo>
                <a:lnTo>
                  <a:pt x="268560" y="101408"/>
                </a:lnTo>
                <a:lnTo>
                  <a:pt x="268560" y="93148"/>
                </a:lnTo>
                <a:close/>
                <a:moveTo>
                  <a:pt x="17190" y="101631"/>
                </a:moveTo>
                <a:lnTo>
                  <a:pt x="17190" y="109891"/>
                </a:lnTo>
                <a:lnTo>
                  <a:pt x="8762" y="109891"/>
                </a:lnTo>
                <a:lnTo>
                  <a:pt x="8762" y="101631"/>
                </a:lnTo>
                <a:close/>
                <a:moveTo>
                  <a:pt x="25840" y="101631"/>
                </a:moveTo>
                <a:lnTo>
                  <a:pt x="25840" y="109891"/>
                </a:lnTo>
                <a:lnTo>
                  <a:pt x="17413" y="109891"/>
                </a:lnTo>
                <a:lnTo>
                  <a:pt x="17413" y="101631"/>
                </a:lnTo>
                <a:close/>
                <a:moveTo>
                  <a:pt x="34547" y="101631"/>
                </a:moveTo>
                <a:lnTo>
                  <a:pt x="34547" y="109891"/>
                </a:lnTo>
                <a:lnTo>
                  <a:pt x="26064" y="109891"/>
                </a:lnTo>
                <a:lnTo>
                  <a:pt x="26064" y="101631"/>
                </a:lnTo>
                <a:close/>
                <a:moveTo>
                  <a:pt x="43197" y="101631"/>
                </a:moveTo>
                <a:lnTo>
                  <a:pt x="43197" y="109891"/>
                </a:lnTo>
                <a:lnTo>
                  <a:pt x="34770" y="109891"/>
                </a:lnTo>
                <a:lnTo>
                  <a:pt x="34770" y="101631"/>
                </a:lnTo>
                <a:close/>
                <a:moveTo>
                  <a:pt x="51848" y="101631"/>
                </a:moveTo>
                <a:lnTo>
                  <a:pt x="51848" y="109891"/>
                </a:lnTo>
                <a:lnTo>
                  <a:pt x="43421" y="109891"/>
                </a:lnTo>
                <a:lnTo>
                  <a:pt x="43421" y="101631"/>
                </a:lnTo>
                <a:close/>
                <a:moveTo>
                  <a:pt x="60499" y="101631"/>
                </a:moveTo>
                <a:lnTo>
                  <a:pt x="60499" y="109891"/>
                </a:lnTo>
                <a:lnTo>
                  <a:pt x="52071" y="109891"/>
                </a:lnTo>
                <a:lnTo>
                  <a:pt x="52071" y="101631"/>
                </a:lnTo>
                <a:close/>
                <a:moveTo>
                  <a:pt x="69149" y="101631"/>
                </a:moveTo>
                <a:lnTo>
                  <a:pt x="69149" y="109891"/>
                </a:lnTo>
                <a:lnTo>
                  <a:pt x="60722" y="109891"/>
                </a:lnTo>
                <a:lnTo>
                  <a:pt x="60722" y="101631"/>
                </a:lnTo>
                <a:close/>
                <a:moveTo>
                  <a:pt x="77800" y="101631"/>
                </a:moveTo>
                <a:lnTo>
                  <a:pt x="77800" y="109891"/>
                </a:lnTo>
                <a:lnTo>
                  <a:pt x="69373" y="109891"/>
                </a:lnTo>
                <a:lnTo>
                  <a:pt x="69373" y="101631"/>
                </a:lnTo>
                <a:close/>
                <a:moveTo>
                  <a:pt x="86506" y="101631"/>
                </a:moveTo>
                <a:lnTo>
                  <a:pt x="86506" y="109891"/>
                </a:lnTo>
                <a:lnTo>
                  <a:pt x="78023" y="109891"/>
                </a:lnTo>
                <a:lnTo>
                  <a:pt x="78023" y="101631"/>
                </a:lnTo>
                <a:close/>
                <a:moveTo>
                  <a:pt x="95157" y="101631"/>
                </a:moveTo>
                <a:lnTo>
                  <a:pt x="95157" y="109891"/>
                </a:lnTo>
                <a:lnTo>
                  <a:pt x="86730" y="109891"/>
                </a:lnTo>
                <a:lnTo>
                  <a:pt x="86730" y="101631"/>
                </a:lnTo>
                <a:close/>
                <a:moveTo>
                  <a:pt x="103808" y="101631"/>
                </a:moveTo>
                <a:lnTo>
                  <a:pt x="103808" y="109891"/>
                </a:lnTo>
                <a:lnTo>
                  <a:pt x="95380" y="109891"/>
                </a:lnTo>
                <a:lnTo>
                  <a:pt x="95380" y="101631"/>
                </a:lnTo>
                <a:close/>
                <a:moveTo>
                  <a:pt x="112458" y="101631"/>
                </a:moveTo>
                <a:lnTo>
                  <a:pt x="112458" y="109891"/>
                </a:lnTo>
                <a:lnTo>
                  <a:pt x="104031" y="109891"/>
                </a:lnTo>
                <a:lnTo>
                  <a:pt x="104031" y="101631"/>
                </a:lnTo>
                <a:close/>
                <a:moveTo>
                  <a:pt x="121109" y="101631"/>
                </a:moveTo>
                <a:lnTo>
                  <a:pt x="121109" y="109891"/>
                </a:lnTo>
                <a:lnTo>
                  <a:pt x="112681" y="109891"/>
                </a:lnTo>
                <a:lnTo>
                  <a:pt x="112681" y="101631"/>
                </a:lnTo>
                <a:close/>
                <a:moveTo>
                  <a:pt x="129760" y="101631"/>
                </a:moveTo>
                <a:lnTo>
                  <a:pt x="129760" y="109891"/>
                </a:lnTo>
                <a:lnTo>
                  <a:pt x="121332" y="109891"/>
                </a:lnTo>
                <a:lnTo>
                  <a:pt x="121332" y="101631"/>
                </a:lnTo>
                <a:close/>
                <a:moveTo>
                  <a:pt x="138410" y="101631"/>
                </a:moveTo>
                <a:lnTo>
                  <a:pt x="138410" y="109891"/>
                </a:lnTo>
                <a:lnTo>
                  <a:pt x="129983" y="109891"/>
                </a:lnTo>
                <a:lnTo>
                  <a:pt x="129983" y="101631"/>
                </a:lnTo>
                <a:close/>
                <a:moveTo>
                  <a:pt x="147117" y="101631"/>
                </a:moveTo>
                <a:lnTo>
                  <a:pt x="147117" y="109891"/>
                </a:lnTo>
                <a:lnTo>
                  <a:pt x="138633" y="109891"/>
                </a:lnTo>
                <a:lnTo>
                  <a:pt x="138633" y="101631"/>
                </a:lnTo>
                <a:close/>
                <a:moveTo>
                  <a:pt x="155767" y="101631"/>
                </a:moveTo>
                <a:lnTo>
                  <a:pt x="155767" y="109891"/>
                </a:lnTo>
                <a:lnTo>
                  <a:pt x="147340" y="109891"/>
                </a:lnTo>
                <a:lnTo>
                  <a:pt x="147340" y="101631"/>
                </a:lnTo>
                <a:close/>
                <a:moveTo>
                  <a:pt x="164418" y="101631"/>
                </a:moveTo>
                <a:lnTo>
                  <a:pt x="164418" y="109891"/>
                </a:lnTo>
                <a:lnTo>
                  <a:pt x="155990" y="109891"/>
                </a:lnTo>
                <a:lnTo>
                  <a:pt x="155990" y="101631"/>
                </a:lnTo>
                <a:close/>
                <a:moveTo>
                  <a:pt x="173069" y="101631"/>
                </a:moveTo>
                <a:lnTo>
                  <a:pt x="173069" y="109891"/>
                </a:lnTo>
                <a:lnTo>
                  <a:pt x="164641" y="109891"/>
                </a:lnTo>
                <a:lnTo>
                  <a:pt x="164641" y="101631"/>
                </a:lnTo>
                <a:close/>
                <a:moveTo>
                  <a:pt x="181719" y="101631"/>
                </a:moveTo>
                <a:lnTo>
                  <a:pt x="181719" y="109891"/>
                </a:lnTo>
                <a:lnTo>
                  <a:pt x="173292" y="109891"/>
                </a:lnTo>
                <a:lnTo>
                  <a:pt x="173292" y="101631"/>
                </a:lnTo>
                <a:close/>
                <a:moveTo>
                  <a:pt x="190370" y="101631"/>
                </a:moveTo>
                <a:lnTo>
                  <a:pt x="190370" y="109891"/>
                </a:lnTo>
                <a:lnTo>
                  <a:pt x="181942" y="109891"/>
                </a:lnTo>
                <a:lnTo>
                  <a:pt x="181942" y="101631"/>
                </a:lnTo>
                <a:close/>
                <a:moveTo>
                  <a:pt x="199020" y="101631"/>
                </a:moveTo>
                <a:lnTo>
                  <a:pt x="199020" y="109891"/>
                </a:lnTo>
                <a:lnTo>
                  <a:pt x="190593" y="109891"/>
                </a:lnTo>
                <a:lnTo>
                  <a:pt x="190593" y="101631"/>
                </a:lnTo>
                <a:close/>
                <a:moveTo>
                  <a:pt x="207727" y="101631"/>
                </a:moveTo>
                <a:lnTo>
                  <a:pt x="207727" y="109891"/>
                </a:lnTo>
                <a:lnTo>
                  <a:pt x="199244" y="109891"/>
                </a:lnTo>
                <a:lnTo>
                  <a:pt x="199244" y="101631"/>
                </a:lnTo>
                <a:close/>
                <a:moveTo>
                  <a:pt x="216377" y="101631"/>
                </a:moveTo>
                <a:lnTo>
                  <a:pt x="216377" y="109891"/>
                </a:lnTo>
                <a:lnTo>
                  <a:pt x="207950" y="109891"/>
                </a:lnTo>
                <a:lnTo>
                  <a:pt x="207950" y="101631"/>
                </a:lnTo>
                <a:close/>
                <a:moveTo>
                  <a:pt x="225028" y="101631"/>
                </a:moveTo>
                <a:lnTo>
                  <a:pt x="225028" y="109891"/>
                </a:lnTo>
                <a:lnTo>
                  <a:pt x="216601" y="109891"/>
                </a:lnTo>
                <a:lnTo>
                  <a:pt x="216601" y="101631"/>
                </a:lnTo>
                <a:close/>
                <a:moveTo>
                  <a:pt x="233679" y="101631"/>
                </a:moveTo>
                <a:lnTo>
                  <a:pt x="233679" y="109891"/>
                </a:lnTo>
                <a:lnTo>
                  <a:pt x="225251" y="109891"/>
                </a:lnTo>
                <a:lnTo>
                  <a:pt x="225251" y="101631"/>
                </a:lnTo>
                <a:close/>
                <a:moveTo>
                  <a:pt x="242329" y="101631"/>
                </a:moveTo>
                <a:lnTo>
                  <a:pt x="242329" y="109891"/>
                </a:lnTo>
                <a:lnTo>
                  <a:pt x="233902" y="109891"/>
                </a:lnTo>
                <a:lnTo>
                  <a:pt x="233902" y="101631"/>
                </a:lnTo>
                <a:close/>
                <a:moveTo>
                  <a:pt x="250980" y="101631"/>
                </a:moveTo>
                <a:lnTo>
                  <a:pt x="250980" y="109891"/>
                </a:lnTo>
                <a:lnTo>
                  <a:pt x="242553" y="109891"/>
                </a:lnTo>
                <a:lnTo>
                  <a:pt x="242553" y="101631"/>
                </a:lnTo>
                <a:close/>
                <a:moveTo>
                  <a:pt x="259686" y="101631"/>
                </a:moveTo>
                <a:lnTo>
                  <a:pt x="259686" y="109891"/>
                </a:lnTo>
                <a:lnTo>
                  <a:pt x="251203" y="109891"/>
                </a:lnTo>
                <a:lnTo>
                  <a:pt x="251203" y="101631"/>
                </a:lnTo>
                <a:close/>
                <a:moveTo>
                  <a:pt x="268337" y="101631"/>
                </a:moveTo>
                <a:lnTo>
                  <a:pt x="268337" y="109891"/>
                </a:lnTo>
                <a:lnTo>
                  <a:pt x="259910" y="109891"/>
                </a:lnTo>
                <a:lnTo>
                  <a:pt x="259910" y="101631"/>
                </a:lnTo>
                <a:close/>
                <a:moveTo>
                  <a:pt x="276988" y="101631"/>
                </a:moveTo>
                <a:lnTo>
                  <a:pt x="276988" y="109891"/>
                </a:lnTo>
                <a:lnTo>
                  <a:pt x="268560" y="109891"/>
                </a:lnTo>
                <a:lnTo>
                  <a:pt x="268560" y="101631"/>
                </a:lnTo>
                <a:close/>
                <a:moveTo>
                  <a:pt x="17190" y="110114"/>
                </a:moveTo>
                <a:lnTo>
                  <a:pt x="17190" y="118318"/>
                </a:lnTo>
                <a:lnTo>
                  <a:pt x="8762" y="118318"/>
                </a:lnTo>
                <a:lnTo>
                  <a:pt x="8762" y="110114"/>
                </a:lnTo>
                <a:close/>
                <a:moveTo>
                  <a:pt x="25840" y="110114"/>
                </a:moveTo>
                <a:lnTo>
                  <a:pt x="25840" y="118318"/>
                </a:lnTo>
                <a:lnTo>
                  <a:pt x="17413" y="118318"/>
                </a:lnTo>
                <a:lnTo>
                  <a:pt x="17413" y="110114"/>
                </a:lnTo>
                <a:close/>
                <a:moveTo>
                  <a:pt x="34547" y="110114"/>
                </a:moveTo>
                <a:lnTo>
                  <a:pt x="34547" y="118318"/>
                </a:lnTo>
                <a:lnTo>
                  <a:pt x="26064" y="118318"/>
                </a:lnTo>
                <a:lnTo>
                  <a:pt x="26064" y="110114"/>
                </a:lnTo>
                <a:close/>
                <a:moveTo>
                  <a:pt x="43197" y="110114"/>
                </a:moveTo>
                <a:lnTo>
                  <a:pt x="43197" y="118318"/>
                </a:lnTo>
                <a:lnTo>
                  <a:pt x="34770" y="118318"/>
                </a:lnTo>
                <a:lnTo>
                  <a:pt x="34770" y="110114"/>
                </a:lnTo>
                <a:close/>
                <a:moveTo>
                  <a:pt x="51848" y="110114"/>
                </a:moveTo>
                <a:lnTo>
                  <a:pt x="51848" y="118318"/>
                </a:lnTo>
                <a:lnTo>
                  <a:pt x="43421" y="118318"/>
                </a:lnTo>
                <a:lnTo>
                  <a:pt x="43421" y="110114"/>
                </a:lnTo>
                <a:close/>
                <a:moveTo>
                  <a:pt x="60499" y="110114"/>
                </a:moveTo>
                <a:lnTo>
                  <a:pt x="60499" y="118318"/>
                </a:lnTo>
                <a:lnTo>
                  <a:pt x="52071" y="118318"/>
                </a:lnTo>
                <a:lnTo>
                  <a:pt x="52071" y="110114"/>
                </a:lnTo>
                <a:close/>
                <a:moveTo>
                  <a:pt x="69149" y="110114"/>
                </a:moveTo>
                <a:lnTo>
                  <a:pt x="69149" y="118318"/>
                </a:lnTo>
                <a:lnTo>
                  <a:pt x="60722" y="118318"/>
                </a:lnTo>
                <a:lnTo>
                  <a:pt x="60722" y="110114"/>
                </a:lnTo>
                <a:close/>
                <a:moveTo>
                  <a:pt x="77800" y="110114"/>
                </a:moveTo>
                <a:lnTo>
                  <a:pt x="77800" y="118318"/>
                </a:lnTo>
                <a:lnTo>
                  <a:pt x="69373" y="118318"/>
                </a:lnTo>
                <a:lnTo>
                  <a:pt x="69373" y="110114"/>
                </a:lnTo>
                <a:close/>
                <a:moveTo>
                  <a:pt x="86506" y="110114"/>
                </a:moveTo>
                <a:lnTo>
                  <a:pt x="86506" y="118318"/>
                </a:lnTo>
                <a:lnTo>
                  <a:pt x="78023" y="118318"/>
                </a:lnTo>
                <a:lnTo>
                  <a:pt x="78023" y="110114"/>
                </a:lnTo>
                <a:close/>
                <a:moveTo>
                  <a:pt x="95157" y="110114"/>
                </a:moveTo>
                <a:lnTo>
                  <a:pt x="95157" y="118318"/>
                </a:lnTo>
                <a:lnTo>
                  <a:pt x="86730" y="118318"/>
                </a:lnTo>
                <a:lnTo>
                  <a:pt x="86730" y="110114"/>
                </a:lnTo>
                <a:close/>
                <a:moveTo>
                  <a:pt x="103808" y="110114"/>
                </a:moveTo>
                <a:lnTo>
                  <a:pt x="103808" y="118318"/>
                </a:lnTo>
                <a:lnTo>
                  <a:pt x="95380" y="118318"/>
                </a:lnTo>
                <a:lnTo>
                  <a:pt x="95380" y="110114"/>
                </a:lnTo>
                <a:close/>
                <a:moveTo>
                  <a:pt x="112458" y="110114"/>
                </a:moveTo>
                <a:lnTo>
                  <a:pt x="112458" y="118318"/>
                </a:lnTo>
                <a:lnTo>
                  <a:pt x="104031" y="118318"/>
                </a:lnTo>
                <a:lnTo>
                  <a:pt x="104031" y="110114"/>
                </a:lnTo>
                <a:close/>
                <a:moveTo>
                  <a:pt x="121109" y="110114"/>
                </a:moveTo>
                <a:lnTo>
                  <a:pt x="121109" y="118318"/>
                </a:lnTo>
                <a:lnTo>
                  <a:pt x="112681" y="118318"/>
                </a:lnTo>
                <a:lnTo>
                  <a:pt x="112681" y="110114"/>
                </a:lnTo>
                <a:close/>
                <a:moveTo>
                  <a:pt x="129760" y="110114"/>
                </a:moveTo>
                <a:lnTo>
                  <a:pt x="129760" y="118318"/>
                </a:lnTo>
                <a:lnTo>
                  <a:pt x="121332" y="118318"/>
                </a:lnTo>
                <a:lnTo>
                  <a:pt x="121332" y="110114"/>
                </a:lnTo>
                <a:close/>
                <a:moveTo>
                  <a:pt x="138410" y="110114"/>
                </a:moveTo>
                <a:lnTo>
                  <a:pt x="138410" y="118318"/>
                </a:lnTo>
                <a:lnTo>
                  <a:pt x="129983" y="118318"/>
                </a:lnTo>
                <a:lnTo>
                  <a:pt x="129983" y="110114"/>
                </a:lnTo>
                <a:close/>
                <a:moveTo>
                  <a:pt x="147117" y="110114"/>
                </a:moveTo>
                <a:lnTo>
                  <a:pt x="147117" y="118318"/>
                </a:lnTo>
                <a:lnTo>
                  <a:pt x="138633" y="118318"/>
                </a:lnTo>
                <a:lnTo>
                  <a:pt x="138633" y="110114"/>
                </a:lnTo>
                <a:close/>
                <a:moveTo>
                  <a:pt x="155767" y="110114"/>
                </a:moveTo>
                <a:lnTo>
                  <a:pt x="155767" y="118318"/>
                </a:lnTo>
                <a:lnTo>
                  <a:pt x="147340" y="118318"/>
                </a:lnTo>
                <a:lnTo>
                  <a:pt x="147340" y="110114"/>
                </a:lnTo>
                <a:close/>
                <a:moveTo>
                  <a:pt x="164418" y="110114"/>
                </a:moveTo>
                <a:lnTo>
                  <a:pt x="164418" y="118318"/>
                </a:lnTo>
                <a:lnTo>
                  <a:pt x="155990" y="118318"/>
                </a:lnTo>
                <a:lnTo>
                  <a:pt x="155990" y="110114"/>
                </a:lnTo>
                <a:close/>
                <a:moveTo>
                  <a:pt x="173069" y="110114"/>
                </a:moveTo>
                <a:lnTo>
                  <a:pt x="173069" y="118318"/>
                </a:lnTo>
                <a:lnTo>
                  <a:pt x="164641" y="118318"/>
                </a:lnTo>
                <a:lnTo>
                  <a:pt x="164641" y="110114"/>
                </a:lnTo>
                <a:close/>
                <a:moveTo>
                  <a:pt x="181719" y="110114"/>
                </a:moveTo>
                <a:lnTo>
                  <a:pt x="181719" y="118318"/>
                </a:lnTo>
                <a:lnTo>
                  <a:pt x="173292" y="118318"/>
                </a:lnTo>
                <a:lnTo>
                  <a:pt x="173292" y="110114"/>
                </a:lnTo>
                <a:close/>
                <a:moveTo>
                  <a:pt x="190370" y="110114"/>
                </a:moveTo>
                <a:lnTo>
                  <a:pt x="190370" y="118318"/>
                </a:lnTo>
                <a:lnTo>
                  <a:pt x="181942" y="118318"/>
                </a:lnTo>
                <a:lnTo>
                  <a:pt x="181942" y="110114"/>
                </a:lnTo>
                <a:close/>
                <a:moveTo>
                  <a:pt x="199020" y="110114"/>
                </a:moveTo>
                <a:lnTo>
                  <a:pt x="199020" y="118318"/>
                </a:lnTo>
                <a:lnTo>
                  <a:pt x="190593" y="118318"/>
                </a:lnTo>
                <a:lnTo>
                  <a:pt x="190593" y="110114"/>
                </a:lnTo>
                <a:close/>
                <a:moveTo>
                  <a:pt x="207727" y="110114"/>
                </a:moveTo>
                <a:lnTo>
                  <a:pt x="207727" y="118318"/>
                </a:lnTo>
                <a:lnTo>
                  <a:pt x="199244" y="118318"/>
                </a:lnTo>
                <a:lnTo>
                  <a:pt x="199244" y="110114"/>
                </a:lnTo>
                <a:close/>
                <a:moveTo>
                  <a:pt x="216377" y="110114"/>
                </a:moveTo>
                <a:lnTo>
                  <a:pt x="216377" y="118318"/>
                </a:lnTo>
                <a:lnTo>
                  <a:pt x="207950" y="118318"/>
                </a:lnTo>
                <a:lnTo>
                  <a:pt x="207950" y="110114"/>
                </a:lnTo>
                <a:close/>
                <a:moveTo>
                  <a:pt x="225028" y="110114"/>
                </a:moveTo>
                <a:lnTo>
                  <a:pt x="225028" y="118318"/>
                </a:lnTo>
                <a:lnTo>
                  <a:pt x="216601" y="118318"/>
                </a:lnTo>
                <a:lnTo>
                  <a:pt x="216601" y="110114"/>
                </a:lnTo>
                <a:close/>
                <a:moveTo>
                  <a:pt x="233679" y="110114"/>
                </a:moveTo>
                <a:lnTo>
                  <a:pt x="233679" y="118318"/>
                </a:lnTo>
                <a:lnTo>
                  <a:pt x="225251" y="118318"/>
                </a:lnTo>
                <a:lnTo>
                  <a:pt x="225251" y="110114"/>
                </a:lnTo>
                <a:close/>
                <a:moveTo>
                  <a:pt x="242329" y="110114"/>
                </a:moveTo>
                <a:lnTo>
                  <a:pt x="242329" y="118318"/>
                </a:lnTo>
                <a:lnTo>
                  <a:pt x="233902" y="118318"/>
                </a:lnTo>
                <a:lnTo>
                  <a:pt x="233902" y="110114"/>
                </a:lnTo>
                <a:close/>
                <a:moveTo>
                  <a:pt x="250980" y="110114"/>
                </a:moveTo>
                <a:lnTo>
                  <a:pt x="250980" y="118318"/>
                </a:lnTo>
                <a:lnTo>
                  <a:pt x="242553" y="118318"/>
                </a:lnTo>
                <a:lnTo>
                  <a:pt x="242553" y="110114"/>
                </a:lnTo>
                <a:close/>
                <a:moveTo>
                  <a:pt x="259686" y="110114"/>
                </a:moveTo>
                <a:lnTo>
                  <a:pt x="259686" y="118318"/>
                </a:lnTo>
                <a:lnTo>
                  <a:pt x="251203" y="118318"/>
                </a:lnTo>
                <a:lnTo>
                  <a:pt x="251203" y="110114"/>
                </a:lnTo>
                <a:close/>
                <a:moveTo>
                  <a:pt x="268337" y="110114"/>
                </a:moveTo>
                <a:lnTo>
                  <a:pt x="268337" y="118318"/>
                </a:lnTo>
                <a:lnTo>
                  <a:pt x="259910" y="118318"/>
                </a:lnTo>
                <a:lnTo>
                  <a:pt x="259910" y="110114"/>
                </a:lnTo>
                <a:close/>
                <a:moveTo>
                  <a:pt x="276988" y="110114"/>
                </a:moveTo>
                <a:lnTo>
                  <a:pt x="276988" y="118318"/>
                </a:lnTo>
                <a:lnTo>
                  <a:pt x="268560" y="118318"/>
                </a:lnTo>
                <a:lnTo>
                  <a:pt x="268560" y="110114"/>
                </a:lnTo>
                <a:close/>
                <a:moveTo>
                  <a:pt x="17190" y="118541"/>
                </a:moveTo>
                <a:lnTo>
                  <a:pt x="17190" y="126801"/>
                </a:lnTo>
                <a:lnTo>
                  <a:pt x="8762" y="126801"/>
                </a:lnTo>
                <a:lnTo>
                  <a:pt x="8762" y="118541"/>
                </a:lnTo>
                <a:close/>
                <a:moveTo>
                  <a:pt x="25840" y="118541"/>
                </a:moveTo>
                <a:lnTo>
                  <a:pt x="25840" y="126801"/>
                </a:lnTo>
                <a:lnTo>
                  <a:pt x="17413" y="126801"/>
                </a:lnTo>
                <a:lnTo>
                  <a:pt x="17413" y="118541"/>
                </a:lnTo>
                <a:close/>
                <a:moveTo>
                  <a:pt x="34547" y="118541"/>
                </a:moveTo>
                <a:lnTo>
                  <a:pt x="34547" y="126801"/>
                </a:lnTo>
                <a:lnTo>
                  <a:pt x="26064" y="126801"/>
                </a:lnTo>
                <a:lnTo>
                  <a:pt x="26064" y="118541"/>
                </a:lnTo>
                <a:close/>
                <a:moveTo>
                  <a:pt x="43197" y="118541"/>
                </a:moveTo>
                <a:lnTo>
                  <a:pt x="43197" y="126801"/>
                </a:lnTo>
                <a:lnTo>
                  <a:pt x="34770" y="126801"/>
                </a:lnTo>
                <a:lnTo>
                  <a:pt x="34770" y="118541"/>
                </a:lnTo>
                <a:close/>
                <a:moveTo>
                  <a:pt x="51848" y="118541"/>
                </a:moveTo>
                <a:lnTo>
                  <a:pt x="51848" y="126801"/>
                </a:lnTo>
                <a:lnTo>
                  <a:pt x="43421" y="126801"/>
                </a:lnTo>
                <a:lnTo>
                  <a:pt x="43421" y="118541"/>
                </a:lnTo>
                <a:close/>
                <a:moveTo>
                  <a:pt x="60499" y="118541"/>
                </a:moveTo>
                <a:lnTo>
                  <a:pt x="60499" y="126801"/>
                </a:lnTo>
                <a:lnTo>
                  <a:pt x="52071" y="126801"/>
                </a:lnTo>
                <a:lnTo>
                  <a:pt x="52071" y="118541"/>
                </a:lnTo>
                <a:close/>
                <a:moveTo>
                  <a:pt x="69149" y="118541"/>
                </a:moveTo>
                <a:lnTo>
                  <a:pt x="69149" y="126801"/>
                </a:lnTo>
                <a:lnTo>
                  <a:pt x="60722" y="126801"/>
                </a:lnTo>
                <a:lnTo>
                  <a:pt x="60722" y="118541"/>
                </a:lnTo>
                <a:close/>
                <a:moveTo>
                  <a:pt x="77800" y="118541"/>
                </a:moveTo>
                <a:lnTo>
                  <a:pt x="77800" y="126801"/>
                </a:lnTo>
                <a:lnTo>
                  <a:pt x="69373" y="126801"/>
                </a:lnTo>
                <a:lnTo>
                  <a:pt x="69373" y="118541"/>
                </a:lnTo>
                <a:close/>
                <a:moveTo>
                  <a:pt x="86506" y="118541"/>
                </a:moveTo>
                <a:lnTo>
                  <a:pt x="86506" y="126801"/>
                </a:lnTo>
                <a:lnTo>
                  <a:pt x="78023" y="126801"/>
                </a:lnTo>
                <a:lnTo>
                  <a:pt x="78023" y="118541"/>
                </a:lnTo>
                <a:close/>
                <a:moveTo>
                  <a:pt x="95157" y="118541"/>
                </a:moveTo>
                <a:lnTo>
                  <a:pt x="95157" y="126801"/>
                </a:lnTo>
                <a:lnTo>
                  <a:pt x="86730" y="126801"/>
                </a:lnTo>
                <a:lnTo>
                  <a:pt x="86730" y="118541"/>
                </a:lnTo>
                <a:close/>
                <a:moveTo>
                  <a:pt x="103808" y="118541"/>
                </a:moveTo>
                <a:lnTo>
                  <a:pt x="103808" y="126801"/>
                </a:lnTo>
                <a:lnTo>
                  <a:pt x="95380" y="126801"/>
                </a:lnTo>
                <a:lnTo>
                  <a:pt x="95380" y="118541"/>
                </a:lnTo>
                <a:close/>
                <a:moveTo>
                  <a:pt x="112458" y="118541"/>
                </a:moveTo>
                <a:lnTo>
                  <a:pt x="112458" y="126801"/>
                </a:lnTo>
                <a:lnTo>
                  <a:pt x="104031" y="126801"/>
                </a:lnTo>
                <a:lnTo>
                  <a:pt x="104031" y="118541"/>
                </a:lnTo>
                <a:close/>
                <a:moveTo>
                  <a:pt x="121109" y="118541"/>
                </a:moveTo>
                <a:lnTo>
                  <a:pt x="121109" y="126801"/>
                </a:lnTo>
                <a:lnTo>
                  <a:pt x="112681" y="126801"/>
                </a:lnTo>
                <a:lnTo>
                  <a:pt x="112681" y="118541"/>
                </a:lnTo>
                <a:close/>
                <a:moveTo>
                  <a:pt x="129760" y="118541"/>
                </a:moveTo>
                <a:lnTo>
                  <a:pt x="129760" y="126801"/>
                </a:lnTo>
                <a:lnTo>
                  <a:pt x="121332" y="126801"/>
                </a:lnTo>
                <a:lnTo>
                  <a:pt x="121332" y="118541"/>
                </a:lnTo>
                <a:close/>
                <a:moveTo>
                  <a:pt x="138410" y="118541"/>
                </a:moveTo>
                <a:lnTo>
                  <a:pt x="138410" y="126801"/>
                </a:lnTo>
                <a:lnTo>
                  <a:pt x="129983" y="126801"/>
                </a:lnTo>
                <a:lnTo>
                  <a:pt x="129983" y="118541"/>
                </a:lnTo>
                <a:close/>
                <a:moveTo>
                  <a:pt x="147117" y="118541"/>
                </a:moveTo>
                <a:lnTo>
                  <a:pt x="147117" y="126801"/>
                </a:lnTo>
                <a:lnTo>
                  <a:pt x="138633" y="126801"/>
                </a:lnTo>
                <a:lnTo>
                  <a:pt x="138633" y="118541"/>
                </a:lnTo>
                <a:close/>
                <a:moveTo>
                  <a:pt x="155767" y="118541"/>
                </a:moveTo>
                <a:lnTo>
                  <a:pt x="155767" y="126801"/>
                </a:lnTo>
                <a:lnTo>
                  <a:pt x="147340" y="126801"/>
                </a:lnTo>
                <a:lnTo>
                  <a:pt x="147340" y="118541"/>
                </a:lnTo>
                <a:close/>
                <a:moveTo>
                  <a:pt x="164418" y="118541"/>
                </a:moveTo>
                <a:lnTo>
                  <a:pt x="164418" y="126801"/>
                </a:lnTo>
                <a:lnTo>
                  <a:pt x="155990" y="126801"/>
                </a:lnTo>
                <a:lnTo>
                  <a:pt x="155990" y="118541"/>
                </a:lnTo>
                <a:close/>
                <a:moveTo>
                  <a:pt x="173069" y="118541"/>
                </a:moveTo>
                <a:lnTo>
                  <a:pt x="173069" y="126801"/>
                </a:lnTo>
                <a:lnTo>
                  <a:pt x="164641" y="126801"/>
                </a:lnTo>
                <a:lnTo>
                  <a:pt x="164641" y="118541"/>
                </a:lnTo>
                <a:close/>
                <a:moveTo>
                  <a:pt x="181719" y="118541"/>
                </a:moveTo>
                <a:lnTo>
                  <a:pt x="181719" y="126801"/>
                </a:lnTo>
                <a:lnTo>
                  <a:pt x="173292" y="126801"/>
                </a:lnTo>
                <a:lnTo>
                  <a:pt x="173292" y="118541"/>
                </a:lnTo>
                <a:close/>
                <a:moveTo>
                  <a:pt x="190370" y="118541"/>
                </a:moveTo>
                <a:lnTo>
                  <a:pt x="190370" y="126801"/>
                </a:lnTo>
                <a:lnTo>
                  <a:pt x="181942" y="126801"/>
                </a:lnTo>
                <a:lnTo>
                  <a:pt x="181942" y="118541"/>
                </a:lnTo>
                <a:close/>
                <a:moveTo>
                  <a:pt x="199020" y="118541"/>
                </a:moveTo>
                <a:lnTo>
                  <a:pt x="199020" y="126801"/>
                </a:lnTo>
                <a:lnTo>
                  <a:pt x="190593" y="126801"/>
                </a:lnTo>
                <a:lnTo>
                  <a:pt x="190593" y="118541"/>
                </a:lnTo>
                <a:close/>
                <a:moveTo>
                  <a:pt x="207727" y="118541"/>
                </a:moveTo>
                <a:lnTo>
                  <a:pt x="207727" y="126801"/>
                </a:lnTo>
                <a:lnTo>
                  <a:pt x="199244" y="126801"/>
                </a:lnTo>
                <a:lnTo>
                  <a:pt x="199244" y="118541"/>
                </a:lnTo>
                <a:close/>
                <a:moveTo>
                  <a:pt x="216377" y="118541"/>
                </a:moveTo>
                <a:lnTo>
                  <a:pt x="216377" y="126801"/>
                </a:lnTo>
                <a:lnTo>
                  <a:pt x="207950" y="126801"/>
                </a:lnTo>
                <a:lnTo>
                  <a:pt x="207950" y="118541"/>
                </a:lnTo>
                <a:close/>
                <a:moveTo>
                  <a:pt x="225028" y="118541"/>
                </a:moveTo>
                <a:lnTo>
                  <a:pt x="225028" y="126801"/>
                </a:lnTo>
                <a:lnTo>
                  <a:pt x="216601" y="126801"/>
                </a:lnTo>
                <a:lnTo>
                  <a:pt x="216601" y="118541"/>
                </a:lnTo>
                <a:close/>
                <a:moveTo>
                  <a:pt x="233679" y="118541"/>
                </a:moveTo>
                <a:lnTo>
                  <a:pt x="233679" y="126801"/>
                </a:lnTo>
                <a:lnTo>
                  <a:pt x="225251" y="126801"/>
                </a:lnTo>
                <a:lnTo>
                  <a:pt x="225251" y="118541"/>
                </a:lnTo>
                <a:close/>
                <a:moveTo>
                  <a:pt x="242329" y="118541"/>
                </a:moveTo>
                <a:lnTo>
                  <a:pt x="242329" y="126801"/>
                </a:lnTo>
                <a:lnTo>
                  <a:pt x="233902" y="126801"/>
                </a:lnTo>
                <a:lnTo>
                  <a:pt x="233902" y="118541"/>
                </a:lnTo>
                <a:close/>
                <a:moveTo>
                  <a:pt x="250980" y="118541"/>
                </a:moveTo>
                <a:lnTo>
                  <a:pt x="250980" y="126801"/>
                </a:lnTo>
                <a:lnTo>
                  <a:pt x="242553" y="126801"/>
                </a:lnTo>
                <a:lnTo>
                  <a:pt x="242553" y="118541"/>
                </a:lnTo>
                <a:close/>
                <a:moveTo>
                  <a:pt x="259686" y="118541"/>
                </a:moveTo>
                <a:lnTo>
                  <a:pt x="259686" y="126801"/>
                </a:lnTo>
                <a:lnTo>
                  <a:pt x="251203" y="126801"/>
                </a:lnTo>
                <a:lnTo>
                  <a:pt x="251203" y="118541"/>
                </a:lnTo>
                <a:close/>
                <a:moveTo>
                  <a:pt x="268337" y="118541"/>
                </a:moveTo>
                <a:lnTo>
                  <a:pt x="268337" y="126801"/>
                </a:lnTo>
                <a:lnTo>
                  <a:pt x="259910" y="126801"/>
                </a:lnTo>
                <a:lnTo>
                  <a:pt x="259910" y="118541"/>
                </a:lnTo>
                <a:close/>
                <a:moveTo>
                  <a:pt x="276988" y="118541"/>
                </a:moveTo>
                <a:lnTo>
                  <a:pt x="276988" y="126801"/>
                </a:lnTo>
                <a:lnTo>
                  <a:pt x="268560" y="126801"/>
                </a:lnTo>
                <a:lnTo>
                  <a:pt x="268560" y="118541"/>
                </a:lnTo>
                <a:close/>
                <a:moveTo>
                  <a:pt x="17190" y="127025"/>
                </a:moveTo>
                <a:lnTo>
                  <a:pt x="17190" y="135229"/>
                </a:lnTo>
                <a:lnTo>
                  <a:pt x="8762" y="135229"/>
                </a:lnTo>
                <a:lnTo>
                  <a:pt x="8762" y="127025"/>
                </a:lnTo>
                <a:close/>
                <a:moveTo>
                  <a:pt x="25840" y="127025"/>
                </a:moveTo>
                <a:lnTo>
                  <a:pt x="25840" y="135229"/>
                </a:lnTo>
                <a:lnTo>
                  <a:pt x="17413" y="135229"/>
                </a:lnTo>
                <a:lnTo>
                  <a:pt x="17413" y="127025"/>
                </a:lnTo>
                <a:close/>
                <a:moveTo>
                  <a:pt x="34547" y="127025"/>
                </a:moveTo>
                <a:lnTo>
                  <a:pt x="34547" y="135229"/>
                </a:lnTo>
                <a:lnTo>
                  <a:pt x="26064" y="135229"/>
                </a:lnTo>
                <a:lnTo>
                  <a:pt x="26064" y="127025"/>
                </a:lnTo>
                <a:close/>
                <a:moveTo>
                  <a:pt x="43197" y="127025"/>
                </a:moveTo>
                <a:lnTo>
                  <a:pt x="43197" y="135229"/>
                </a:lnTo>
                <a:lnTo>
                  <a:pt x="34770" y="135229"/>
                </a:lnTo>
                <a:lnTo>
                  <a:pt x="34770" y="127025"/>
                </a:lnTo>
                <a:close/>
                <a:moveTo>
                  <a:pt x="51848" y="127025"/>
                </a:moveTo>
                <a:lnTo>
                  <a:pt x="51848" y="135229"/>
                </a:lnTo>
                <a:lnTo>
                  <a:pt x="43421" y="135229"/>
                </a:lnTo>
                <a:lnTo>
                  <a:pt x="43421" y="127025"/>
                </a:lnTo>
                <a:close/>
                <a:moveTo>
                  <a:pt x="60499" y="127025"/>
                </a:moveTo>
                <a:lnTo>
                  <a:pt x="60499" y="135229"/>
                </a:lnTo>
                <a:lnTo>
                  <a:pt x="52071" y="135229"/>
                </a:lnTo>
                <a:lnTo>
                  <a:pt x="52071" y="127025"/>
                </a:lnTo>
                <a:close/>
                <a:moveTo>
                  <a:pt x="69149" y="127025"/>
                </a:moveTo>
                <a:lnTo>
                  <a:pt x="69149" y="135229"/>
                </a:lnTo>
                <a:lnTo>
                  <a:pt x="60722" y="135229"/>
                </a:lnTo>
                <a:lnTo>
                  <a:pt x="60722" y="127025"/>
                </a:lnTo>
                <a:close/>
                <a:moveTo>
                  <a:pt x="77800" y="127025"/>
                </a:moveTo>
                <a:lnTo>
                  <a:pt x="77800" y="135229"/>
                </a:lnTo>
                <a:lnTo>
                  <a:pt x="69373" y="135229"/>
                </a:lnTo>
                <a:lnTo>
                  <a:pt x="69373" y="127025"/>
                </a:lnTo>
                <a:close/>
                <a:moveTo>
                  <a:pt x="86506" y="127025"/>
                </a:moveTo>
                <a:lnTo>
                  <a:pt x="86506" y="135229"/>
                </a:lnTo>
                <a:lnTo>
                  <a:pt x="78023" y="135229"/>
                </a:lnTo>
                <a:lnTo>
                  <a:pt x="78023" y="127025"/>
                </a:lnTo>
                <a:close/>
                <a:moveTo>
                  <a:pt x="95157" y="127025"/>
                </a:moveTo>
                <a:lnTo>
                  <a:pt x="95157" y="135229"/>
                </a:lnTo>
                <a:lnTo>
                  <a:pt x="86730" y="135229"/>
                </a:lnTo>
                <a:lnTo>
                  <a:pt x="86730" y="127025"/>
                </a:lnTo>
                <a:close/>
                <a:moveTo>
                  <a:pt x="103808" y="127025"/>
                </a:moveTo>
                <a:lnTo>
                  <a:pt x="103808" y="135229"/>
                </a:lnTo>
                <a:lnTo>
                  <a:pt x="95380" y="135229"/>
                </a:lnTo>
                <a:lnTo>
                  <a:pt x="95380" y="127025"/>
                </a:lnTo>
                <a:close/>
                <a:moveTo>
                  <a:pt x="112458" y="127025"/>
                </a:moveTo>
                <a:lnTo>
                  <a:pt x="112458" y="135229"/>
                </a:lnTo>
                <a:lnTo>
                  <a:pt x="104031" y="135229"/>
                </a:lnTo>
                <a:lnTo>
                  <a:pt x="104031" y="127025"/>
                </a:lnTo>
                <a:close/>
                <a:moveTo>
                  <a:pt x="121109" y="127025"/>
                </a:moveTo>
                <a:lnTo>
                  <a:pt x="121109" y="135229"/>
                </a:lnTo>
                <a:lnTo>
                  <a:pt x="112681" y="135229"/>
                </a:lnTo>
                <a:lnTo>
                  <a:pt x="112681" y="127025"/>
                </a:lnTo>
                <a:close/>
                <a:moveTo>
                  <a:pt x="129760" y="127025"/>
                </a:moveTo>
                <a:lnTo>
                  <a:pt x="129760" y="135229"/>
                </a:lnTo>
                <a:lnTo>
                  <a:pt x="121332" y="135229"/>
                </a:lnTo>
                <a:lnTo>
                  <a:pt x="121332" y="127025"/>
                </a:lnTo>
                <a:close/>
                <a:moveTo>
                  <a:pt x="138410" y="127025"/>
                </a:moveTo>
                <a:lnTo>
                  <a:pt x="138410" y="135229"/>
                </a:lnTo>
                <a:lnTo>
                  <a:pt x="129983" y="135229"/>
                </a:lnTo>
                <a:lnTo>
                  <a:pt x="129983" y="127025"/>
                </a:lnTo>
                <a:close/>
                <a:moveTo>
                  <a:pt x="147117" y="127025"/>
                </a:moveTo>
                <a:lnTo>
                  <a:pt x="147117" y="135229"/>
                </a:lnTo>
                <a:lnTo>
                  <a:pt x="138633" y="135229"/>
                </a:lnTo>
                <a:lnTo>
                  <a:pt x="138633" y="127025"/>
                </a:lnTo>
                <a:close/>
                <a:moveTo>
                  <a:pt x="155767" y="127025"/>
                </a:moveTo>
                <a:lnTo>
                  <a:pt x="155767" y="135229"/>
                </a:lnTo>
                <a:lnTo>
                  <a:pt x="147340" y="135229"/>
                </a:lnTo>
                <a:lnTo>
                  <a:pt x="147340" y="127025"/>
                </a:lnTo>
                <a:close/>
                <a:moveTo>
                  <a:pt x="164418" y="127025"/>
                </a:moveTo>
                <a:lnTo>
                  <a:pt x="164418" y="135229"/>
                </a:lnTo>
                <a:lnTo>
                  <a:pt x="155990" y="135229"/>
                </a:lnTo>
                <a:lnTo>
                  <a:pt x="155990" y="127025"/>
                </a:lnTo>
                <a:close/>
                <a:moveTo>
                  <a:pt x="173069" y="127025"/>
                </a:moveTo>
                <a:lnTo>
                  <a:pt x="173069" y="135229"/>
                </a:lnTo>
                <a:lnTo>
                  <a:pt x="164641" y="135229"/>
                </a:lnTo>
                <a:lnTo>
                  <a:pt x="164641" y="127025"/>
                </a:lnTo>
                <a:close/>
                <a:moveTo>
                  <a:pt x="181719" y="127025"/>
                </a:moveTo>
                <a:lnTo>
                  <a:pt x="181719" y="135229"/>
                </a:lnTo>
                <a:lnTo>
                  <a:pt x="173292" y="135229"/>
                </a:lnTo>
                <a:lnTo>
                  <a:pt x="173292" y="127025"/>
                </a:lnTo>
                <a:close/>
                <a:moveTo>
                  <a:pt x="190370" y="127025"/>
                </a:moveTo>
                <a:lnTo>
                  <a:pt x="190370" y="135229"/>
                </a:lnTo>
                <a:lnTo>
                  <a:pt x="181942" y="135229"/>
                </a:lnTo>
                <a:lnTo>
                  <a:pt x="181942" y="127025"/>
                </a:lnTo>
                <a:close/>
                <a:moveTo>
                  <a:pt x="199020" y="127025"/>
                </a:moveTo>
                <a:lnTo>
                  <a:pt x="199020" y="135229"/>
                </a:lnTo>
                <a:lnTo>
                  <a:pt x="190593" y="135229"/>
                </a:lnTo>
                <a:lnTo>
                  <a:pt x="190593" y="127025"/>
                </a:lnTo>
                <a:close/>
                <a:moveTo>
                  <a:pt x="207727" y="127025"/>
                </a:moveTo>
                <a:lnTo>
                  <a:pt x="207727" y="135229"/>
                </a:lnTo>
                <a:lnTo>
                  <a:pt x="199244" y="135229"/>
                </a:lnTo>
                <a:lnTo>
                  <a:pt x="199244" y="127025"/>
                </a:lnTo>
                <a:close/>
                <a:moveTo>
                  <a:pt x="216377" y="127025"/>
                </a:moveTo>
                <a:lnTo>
                  <a:pt x="216377" y="135229"/>
                </a:lnTo>
                <a:lnTo>
                  <a:pt x="207950" y="135229"/>
                </a:lnTo>
                <a:lnTo>
                  <a:pt x="207950" y="127025"/>
                </a:lnTo>
                <a:close/>
                <a:moveTo>
                  <a:pt x="225028" y="127025"/>
                </a:moveTo>
                <a:lnTo>
                  <a:pt x="225028" y="135229"/>
                </a:lnTo>
                <a:lnTo>
                  <a:pt x="216601" y="135229"/>
                </a:lnTo>
                <a:lnTo>
                  <a:pt x="216601" y="127025"/>
                </a:lnTo>
                <a:close/>
                <a:moveTo>
                  <a:pt x="233679" y="127025"/>
                </a:moveTo>
                <a:lnTo>
                  <a:pt x="233679" y="135229"/>
                </a:lnTo>
                <a:lnTo>
                  <a:pt x="225251" y="135229"/>
                </a:lnTo>
                <a:lnTo>
                  <a:pt x="225251" y="127025"/>
                </a:lnTo>
                <a:close/>
                <a:moveTo>
                  <a:pt x="242329" y="127025"/>
                </a:moveTo>
                <a:lnTo>
                  <a:pt x="242329" y="135229"/>
                </a:lnTo>
                <a:lnTo>
                  <a:pt x="233902" y="135229"/>
                </a:lnTo>
                <a:lnTo>
                  <a:pt x="233902" y="127025"/>
                </a:lnTo>
                <a:close/>
                <a:moveTo>
                  <a:pt x="250980" y="127025"/>
                </a:moveTo>
                <a:lnTo>
                  <a:pt x="250980" y="135229"/>
                </a:lnTo>
                <a:lnTo>
                  <a:pt x="242553" y="135229"/>
                </a:lnTo>
                <a:lnTo>
                  <a:pt x="242553" y="127025"/>
                </a:lnTo>
                <a:close/>
                <a:moveTo>
                  <a:pt x="259686" y="127025"/>
                </a:moveTo>
                <a:lnTo>
                  <a:pt x="259686" y="135229"/>
                </a:lnTo>
                <a:lnTo>
                  <a:pt x="251203" y="135229"/>
                </a:lnTo>
                <a:lnTo>
                  <a:pt x="251203" y="127025"/>
                </a:lnTo>
                <a:close/>
                <a:moveTo>
                  <a:pt x="268337" y="127025"/>
                </a:moveTo>
                <a:lnTo>
                  <a:pt x="268337" y="135229"/>
                </a:lnTo>
                <a:lnTo>
                  <a:pt x="259910" y="135229"/>
                </a:lnTo>
                <a:lnTo>
                  <a:pt x="259910" y="127025"/>
                </a:lnTo>
                <a:close/>
                <a:moveTo>
                  <a:pt x="276988" y="127025"/>
                </a:moveTo>
                <a:lnTo>
                  <a:pt x="276988" y="135229"/>
                </a:lnTo>
                <a:lnTo>
                  <a:pt x="268560" y="135229"/>
                </a:lnTo>
                <a:lnTo>
                  <a:pt x="268560" y="127025"/>
                </a:lnTo>
                <a:close/>
                <a:moveTo>
                  <a:pt x="17190" y="135452"/>
                </a:moveTo>
                <a:lnTo>
                  <a:pt x="17190" y="143712"/>
                </a:lnTo>
                <a:lnTo>
                  <a:pt x="8762" y="143712"/>
                </a:lnTo>
                <a:lnTo>
                  <a:pt x="8762" y="135452"/>
                </a:lnTo>
                <a:close/>
                <a:moveTo>
                  <a:pt x="25840" y="135452"/>
                </a:moveTo>
                <a:lnTo>
                  <a:pt x="25840" y="143712"/>
                </a:lnTo>
                <a:lnTo>
                  <a:pt x="17413" y="143712"/>
                </a:lnTo>
                <a:lnTo>
                  <a:pt x="17413" y="135452"/>
                </a:lnTo>
                <a:close/>
                <a:moveTo>
                  <a:pt x="34547" y="135452"/>
                </a:moveTo>
                <a:lnTo>
                  <a:pt x="34547" y="143712"/>
                </a:lnTo>
                <a:lnTo>
                  <a:pt x="26064" y="143712"/>
                </a:lnTo>
                <a:lnTo>
                  <a:pt x="26064" y="135452"/>
                </a:lnTo>
                <a:close/>
                <a:moveTo>
                  <a:pt x="43197" y="135452"/>
                </a:moveTo>
                <a:lnTo>
                  <a:pt x="43197" y="143712"/>
                </a:lnTo>
                <a:lnTo>
                  <a:pt x="34770" y="143712"/>
                </a:lnTo>
                <a:lnTo>
                  <a:pt x="34770" y="135452"/>
                </a:lnTo>
                <a:close/>
                <a:moveTo>
                  <a:pt x="51848" y="135452"/>
                </a:moveTo>
                <a:lnTo>
                  <a:pt x="51848" y="143712"/>
                </a:lnTo>
                <a:lnTo>
                  <a:pt x="43421" y="143712"/>
                </a:lnTo>
                <a:lnTo>
                  <a:pt x="43421" y="135452"/>
                </a:lnTo>
                <a:close/>
                <a:moveTo>
                  <a:pt x="60499" y="135452"/>
                </a:moveTo>
                <a:lnTo>
                  <a:pt x="60499" y="143712"/>
                </a:lnTo>
                <a:lnTo>
                  <a:pt x="52071" y="143712"/>
                </a:lnTo>
                <a:lnTo>
                  <a:pt x="52071" y="135452"/>
                </a:lnTo>
                <a:close/>
                <a:moveTo>
                  <a:pt x="69149" y="135452"/>
                </a:moveTo>
                <a:lnTo>
                  <a:pt x="69149" y="143712"/>
                </a:lnTo>
                <a:lnTo>
                  <a:pt x="60722" y="143712"/>
                </a:lnTo>
                <a:lnTo>
                  <a:pt x="60722" y="135452"/>
                </a:lnTo>
                <a:close/>
                <a:moveTo>
                  <a:pt x="77800" y="135452"/>
                </a:moveTo>
                <a:lnTo>
                  <a:pt x="77800" y="143712"/>
                </a:lnTo>
                <a:lnTo>
                  <a:pt x="69373" y="143712"/>
                </a:lnTo>
                <a:lnTo>
                  <a:pt x="69373" y="135452"/>
                </a:lnTo>
                <a:close/>
                <a:moveTo>
                  <a:pt x="86506" y="135452"/>
                </a:moveTo>
                <a:lnTo>
                  <a:pt x="86506" y="143712"/>
                </a:lnTo>
                <a:lnTo>
                  <a:pt x="78023" y="143712"/>
                </a:lnTo>
                <a:lnTo>
                  <a:pt x="78023" y="135452"/>
                </a:lnTo>
                <a:close/>
                <a:moveTo>
                  <a:pt x="95157" y="135452"/>
                </a:moveTo>
                <a:lnTo>
                  <a:pt x="95157" y="143712"/>
                </a:lnTo>
                <a:lnTo>
                  <a:pt x="86730" y="143712"/>
                </a:lnTo>
                <a:lnTo>
                  <a:pt x="86730" y="135452"/>
                </a:lnTo>
                <a:close/>
                <a:moveTo>
                  <a:pt x="103808" y="135452"/>
                </a:moveTo>
                <a:lnTo>
                  <a:pt x="103808" y="143712"/>
                </a:lnTo>
                <a:lnTo>
                  <a:pt x="95380" y="143712"/>
                </a:lnTo>
                <a:lnTo>
                  <a:pt x="95380" y="135452"/>
                </a:lnTo>
                <a:close/>
                <a:moveTo>
                  <a:pt x="112458" y="135452"/>
                </a:moveTo>
                <a:lnTo>
                  <a:pt x="112458" y="143712"/>
                </a:lnTo>
                <a:lnTo>
                  <a:pt x="104031" y="143712"/>
                </a:lnTo>
                <a:lnTo>
                  <a:pt x="104031" y="135452"/>
                </a:lnTo>
                <a:close/>
                <a:moveTo>
                  <a:pt x="121109" y="135452"/>
                </a:moveTo>
                <a:lnTo>
                  <a:pt x="121109" y="143712"/>
                </a:lnTo>
                <a:lnTo>
                  <a:pt x="112681" y="143712"/>
                </a:lnTo>
                <a:lnTo>
                  <a:pt x="112681" y="135452"/>
                </a:lnTo>
                <a:close/>
                <a:moveTo>
                  <a:pt x="129760" y="135452"/>
                </a:moveTo>
                <a:lnTo>
                  <a:pt x="129760" y="143712"/>
                </a:lnTo>
                <a:lnTo>
                  <a:pt x="121332" y="143712"/>
                </a:lnTo>
                <a:lnTo>
                  <a:pt x="121332" y="135452"/>
                </a:lnTo>
                <a:close/>
                <a:moveTo>
                  <a:pt x="138410" y="135452"/>
                </a:moveTo>
                <a:lnTo>
                  <a:pt x="138410" y="143712"/>
                </a:lnTo>
                <a:lnTo>
                  <a:pt x="129983" y="143712"/>
                </a:lnTo>
                <a:lnTo>
                  <a:pt x="129983" y="135452"/>
                </a:lnTo>
                <a:close/>
                <a:moveTo>
                  <a:pt x="147117" y="135452"/>
                </a:moveTo>
                <a:lnTo>
                  <a:pt x="147117" y="143712"/>
                </a:lnTo>
                <a:lnTo>
                  <a:pt x="138633" y="143712"/>
                </a:lnTo>
                <a:lnTo>
                  <a:pt x="138633" y="135452"/>
                </a:lnTo>
                <a:close/>
                <a:moveTo>
                  <a:pt x="155767" y="135452"/>
                </a:moveTo>
                <a:lnTo>
                  <a:pt x="155767" y="143712"/>
                </a:lnTo>
                <a:lnTo>
                  <a:pt x="147340" y="143712"/>
                </a:lnTo>
                <a:lnTo>
                  <a:pt x="147340" y="135452"/>
                </a:lnTo>
                <a:close/>
                <a:moveTo>
                  <a:pt x="164418" y="135452"/>
                </a:moveTo>
                <a:lnTo>
                  <a:pt x="164418" y="143712"/>
                </a:lnTo>
                <a:lnTo>
                  <a:pt x="155990" y="143712"/>
                </a:lnTo>
                <a:lnTo>
                  <a:pt x="155990" y="135452"/>
                </a:lnTo>
                <a:close/>
                <a:moveTo>
                  <a:pt x="173069" y="135452"/>
                </a:moveTo>
                <a:lnTo>
                  <a:pt x="173069" y="143712"/>
                </a:lnTo>
                <a:lnTo>
                  <a:pt x="164641" y="143712"/>
                </a:lnTo>
                <a:lnTo>
                  <a:pt x="164641" y="135452"/>
                </a:lnTo>
                <a:close/>
                <a:moveTo>
                  <a:pt x="181719" y="135452"/>
                </a:moveTo>
                <a:lnTo>
                  <a:pt x="181719" y="143712"/>
                </a:lnTo>
                <a:lnTo>
                  <a:pt x="173292" y="143712"/>
                </a:lnTo>
                <a:lnTo>
                  <a:pt x="173292" y="135452"/>
                </a:lnTo>
                <a:close/>
                <a:moveTo>
                  <a:pt x="190370" y="135452"/>
                </a:moveTo>
                <a:lnTo>
                  <a:pt x="190370" y="143712"/>
                </a:lnTo>
                <a:lnTo>
                  <a:pt x="181942" y="143712"/>
                </a:lnTo>
                <a:lnTo>
                  <a:pt x="181942" y="135452"/>
                </a:lnTo>
                <a:close/>
                <a:moveTo>
                  <a:pt x="199020" y="135452"/>
                </a:moveTo>
                <a:lnTo>
                  <a:pt x="199020" y="143712"/>
                </a:lnTo>
                <a:lnTo>
                  <a:pt x="190593" y="143712"/>
                </a:lnTo>
                <a:lnTo>
                  <a:pt x="190593" y="135452"/>
                </a:lnTo>
                <a:close/>
                <a:moveTo>
                  <a:pt x="207727" y="135452"/>
                </a:moveTo>
                <a:lnTo>
                  <a:pt x="207727" y="143712"/>
                </a:lnTo>
                <a:lnTo>
                  <a:pt x="199244" y="143712"/>
                </a:lnTo>
                <a:lnTo>
                  <a:pt x="199244" y="135452"/>
                </a:lnTo>
                <a:close/>
                <a:moveTo>
                  <a:pt x="216377" y="135452"/>
                </a:moveTo>
                <a:lnTo>
                  <a:pt x="216377" y="143712"/>
                </a:lnTo>
                <a:lnTo>
                  <a:pt x="207950" y="143712"/>
                </a:lnTo>
                <a:lnTo>
                  <a:pt x="207950" y="135452"/>
                </a:lnTo>
                <a:close/>
                <a:moveTo>
                  <a:pt x="225028" y="135452"/>
                </a:moveTo>
                <a:lnTo>
                  <a:pt x="225028" y="143712"/>
                </a:lnTo>
                <a:lnTo>
                  <a:pt x="216601" y="143712"/>
                </a:lnTo>
                <a:lnTo>
                  <a:pt x="216601" y="135452"/>
                </a:lnTo>
                <a:close/>
                <a:moveTo>
                  <a:pt x="233679" y="135452"/>
                </a:moveTo>
                <a:lnTo>
                  <a:pt x="233679" y="143712"/>
                </a:lnTo>
                <a:lnTo>
                  <a:pt x="225251" y="143712"/>
                </a:lnTo>
                <a:lnTo>
                  <a:pt x="225251" y="135452"/>
                </a:lnTo>
                <a:close/>
                <a:moveTo>
                  <a:pt x="242329" y="135452"/>
                </a:moveTo>
                <a:lnTo>
                  <a:pt x="242329" y="143712"/>
                </a:lnTo>
                <a:lnTo>
                  <a:pt x="233902" y="143712"/>
                </a:lnTo>
                <a:lnTo>
                  <a:pt x="233902" y="135452"/>
                </a:lnTo>
                <a:close/>
                <a:moveTo>
                  <a:pt x="250980" y="135452"/>
                </a:moveTo>
                <a:lnTo>
                  <a:pt x="250980" y="143712"/>
                </a:lnTo>
                <a:lnTo>
                  <a:pt x="242553" y="143712"/>
                </a:lnTo>
                <a:lnTo>
                  <a:pt x="242553" y="135452"/>
                </a:lnTo>
                <a:close/>
                <a:moveTo>
                  <a:pt x="259686" y="135452"/>
                </a:moveTo>
                <a:lnTo>
                  <a:pt x="259686" y="143712"/>
                </a:lnTo>
                <a:lnTo>
                  <a:pt x="251203" y="143712"/>
                </a:lnTo>
                <a:lnTo>
                  <a:pt x="251203" y="135452"/>
                </a:lnTo>
                <a:close/>
                <a:moveTo>
                  <a:pt x="268337" y="135452"/>
                </a:moveTo>
                <a:lnTo>
                  <a:pt x="268337" y="143712"/>
                </a:lnTo>
                <a:lnTo>
                  <a:pt x="259910" y="143712"/>
                </a:lnTo>
                <a:lnTo>
                  <a:pt x="259910" y="135452"/>
                </a:lnTo>
                <a:close/>
                <a:moveTo>
                  <a:pt x="276988" y="135452"/>
                </a:moveTo>
                <a:lnTo>
                  <a:pt x="276988" y="143712"/>
                </a:lnTo>
                <a:lnTo>
                  <a:pt x="268560" y="143712"/>
                </a:lnTo>
                <a:lnTo>
                  <a:pt x="268560" y="135452"/>
                </a:lnTo>
                <a:close/>
                <a:moveTo>
                  <a:pt x="17190" y="143935"/>
                </a:moveTo>
                <a:lnTo>
                  <a:pt x="17190" y="152139"/>
                </a:lnTo>
                <a:lnTo>
                  <a:pt x="8762" y="152139"/>
                </a:lnTo>
                <a:lnTo>
                  <a:pt x="8762" y="143935"/>
                </a:lnTo>
                <a:close/>
                <a:moveTo>
                  <a:pt x="25840" y="143935"/>
                </a:moveTo>
                <a:lnTo>
                  <a:pt x="25840" y="152139"/>
                </a:lnTo>
                <a:lnTo>
                  <a:pt x="17413" y="152139"/>
                </a:lnTo>
                <a:lnTo>
                  <a:pt x="17413" y="143935"/>
                </a:lnTo>
                <a:close/>
                <a:moveTo>
                  <a:pt x="34547" y="143935"/>
                </a:moveTo>
                <a:lnTo>
                  <a:pt x="34547" y="152139"/>
                </a:lnTo>
                <a:lnTo>
                  <a:pt x="26064" y="152139"/>
                </a:lnTo>
                <a:lnTo>
                  <a:pt x="26064" y="143935"/>
                </a:lnTo>
                <a:close/>
                <a:moveTo>
                  <a:pt x="43197" y="143935"/>
                </a:moveTo>
                <a:lnTo>
                  <a:pt x="43197" y="152139"/>
                </a:lnTo>
                <a:lnTo>
                  <a:pt x="34770" y="152139"/>
                </a:lnTo>
                <a:lnTo>
                  <a:pt x="34770" y="143935"/>
                </a:lnTo>
                <a:close/>
                <a:moveTo>
                  <a:pt x="51848" y="143935"/>
                </a:moveTo>
                <a:lnTo>
                  <a:pt x="51848" y="152139"/>
                </a:lnTo>
                <a:lnTo>
                  <a:pt x="43421" y="152139"/>
                </a:lnTo>
                <a:lnTo>
                  <a:pt x="43421" y="143935"/>
                </a:lnTo>
                <a:close/>
                <a:moveTo>
                  <a:pt x="60499" y="143935"/>
                </a:moveTo>
                <a:lnTo>
                  <a:pt x="60499" y="152139"/>
                </a:lnTo>
                <a:lnTo>
                  <a:pt x="52071" y="152139"/>
                </a:lnTo>
                <a:lnTo>
                  <a:pt x="52071" y="143935"/>
                </a:lnTo>
                <a:close/>
                <a:moveTo>
                  <a:pt x="69149" y="143935"/>
                </a:moveTo>
                <a:lnTo>
                  <a:pt x="69149" y="152139"/>
                </a:lnTo>
                <a:lnTo>
                  <a:pt x="60722" y="152139"/>
                </a:lnTo>
                <a:lnTo>
                  <a:pt x="60722" y="143935"/>
                </a:lnTo>
                <a:close/>
                <a:moveTo>
                  <a:pt x="77800" y="143935"/>
                </a:moveTo>
                <a:lnTo>
                  <a:pt x="77800" y="152139"/>
                </a:lnTo>
                <a:lnTo>
                  <a:pt x="69373" y="152139"/>
                </a:lnTo>
                <a:lnTo>
                  <a:pt x="69373" y="143935"/>
                </a:lnTo>
                <a:close/>
                <a:moveTo>
                  <a:pt x="86506" y="143935"/>
                </a:moveTo>
                <a:lnTo>
                  <a:pt x="86506" y="152139"/>
                </a:lnTo>
                <a:lnTo>
                  <a:pt x="78023" y="152139"/>
                </a:lnTo>
                <a:lnTo>
                  <a:pt x="78023" y="143935"/>
                </a:lnTo>
                <a:close/>
                <a:moveTo>
                  <a:pt x="95157" y="143935"/>
                </a:moveTo>
                <a:lnTo>
                  <a:pt x="95157" y="152139"/>
                </a:lnTo>
                <a:lnTo>
                  <a:pt x="86730" y="152139"/>
                </a:lnTo>
                <a:lnTo>
                  <a:pt x="86730" y="143935"/>
                </a:lnTo>
                <a:close/>
                <a:moveTo>
                  <a:pt x="103808" y="143935"/>
                </a:moveTo>
                <a:lnTo>
                  <a:pt x="103808" y="152139"/>
                </a:lnTo>
                <a:lnTo>
                  <a:pt x="95380" y="152139"/>
                </a:lnTo>
                <a:lnTo>
                  <a:pt x="95380" y="143935"/>
                </a:lnTo>
                <a:close/>
                <a:moveTo>
                  <a:pt x="112458" y="143935"/>
                </a:moveTo>
                <a:lnTo>
                  <a:pt x="112458" y="152139"/>
                </a:lnTo>
                <a:lnTo>
                  <a:pt x="104031" y="152139"/>
                </a:lnTo>
                <a:lnTo>
                  <a:pt x="104031" y="143935"/>
                </a:lnTo>
                <a:close/>
                <a:moveTo>
                  <a:pt x="121109" y="143935"/>
                </a:moveTo>
                <a:lnTo>
                  <a:pt x="121109" y="152139"/>
                </a:lnTo>
                <a:lnTo>
                  <a:pt x="112681" y="152139"/>
                </a:lnTo>
                <a:lnTo>
                  <a:pt x="112681" y="143935"/>
                </a:lnTo>
                <a:close/>
                <a:moveTo>
                  <a:pt x="129760" y="143935"/>
                </a:moveTo>
                <a:lnTo>
                  <a:pt x="129760" y="152139"/>
                </a:lnTo>
                <a:lnTo>
                  <a:pt x="121332" y="152139"/>
                </a:lnTo>
                <a:lnTo>
                  <a:pt x="121332" y="143935"/>
                </a:lnTo>
                <a:close/>
                <a:moveTo>
                  <a:pt x="138410" y="143935"/>
                </a:moveTo>
                <a:lnTo>
                  <a:pt x="138410" y="152139"/>
                </a:lnTo>
                <a:lnTo>
                  <a:pt x="129983" y="152139"/>
                </a:lnTo>
                <a:lnTo>
                  <a:pt x="129983" y="143935"/>
                </a:lnTo>
                <a:close/>
                <a:moveTo>
                  <a:pt x="147117" y="143935"/>
                </a:moveTo>
                <a:lnTo>
                  <a:pt x="147117" y="152139"/>
                </a:lnTo>
                <a:lnTo>
                  <a:pt x="138633" y="152139"/>
                </a:lnTo>
                <a:lnTo>
                  <a:pt x="138633" y="143935"/>
                </a:lnTo>
                <a:close/>
                <a:moveTo>
                  <a:pt x="155767" y="143935"/>
                </a:moveTo>
                <a:lnTo>
                  <a:pt x="155767" y="152139"/>
                </a:lnTo>
                <a:lnTo>
                  <a:pt x="147340" y="152139"/>
                </a:lnTo>
                <a:lnTo>
                  <a:pt x="147340" y="143935"/>
                </a:lnTo>
                <a:close/>
                <a:moveTo>
                  <a:pt x="164418" y="143935"/>
                </a:moveTo>
                <a:lnTo>
                  <a:pt x="164418" y="152139"/>
                </a:lnTo>
                <a:lnTo>
                  <a:pt x="155990" y="152139"/>
                </a:lnTo>
                <a:lnTo>
                  <a:pt x="155990" y="143935"/>
                </a:lnTo>
                <a:close/>
                <a:moveTo>
                  <a:pt x="173069" y="143935"/>
                </a:moveTo>
                <a:lnTo>
                  <a:pt x="173069" y="152139"/>
                </a:lnTo>
                <a:lnTo>
                  <a:pt x="164641" y="152139"/>
                </a:lnTo>
                <a:lnTo>
                  <a:pt x="164641" y="143935"/>
                </a:lnTo>
                <a:close/>
                <a:moveTo>
                  <a:pt x="181719" y="143935"/>
                </a:moveTo>
                <a:lnTo>
                  <a:pt x="181719" y="152139"/>
                </a:lnTo>
                <a:lnTo>
                  <a:pt x="173292" y="152139"/>
                </a:lnTo>
                <a:lnTo>
                  <a:pt x="173292" y="143935"/>
                </a:lnTo>
                <a:close/>
                <a:moveTo>
                  <a:pt x="190370" y="143935"/>
                </a:moveTo>
                <a:lnTo>
                  <a:pt x="190370" y="152139"/>
                </a:lnTo>
                <a:lnTo>
                  <a:pt x="181942" y="152139"/>
                </a:lnTo>
                <a:lnTo>
                  <a:pt x="181942" y="143935"/>
                </a:lnTo>
                <a:close/>
                <a:moveTo>
                  <a:pt x="199020" y="143935"/>
                </a:moveTo>
                <a:lnTo>
                  <a:pt x="199020" y="152139"/>
                </a:lnTo>
                <a:lnTo>
                  <a:pt x="190593" y="152139"/>
                </a:lnTo>
                <a:lnTo>
                  <a:pt x="190593" y="143935"/>
                </a:lnTo>
                <a:close/>
                <a:moveTo>
                  <a:pt x="207727" y="143935"/>
                </a:moveTo>
                <a:lnTo>
                  <a:pt x="207727" y="152139"/>
                </a:lnTo>
                <a:lnTo>
                  <a:pt x="199244" y="152139"/>
                </a:lnTo>
                <a:lnTo>
                  <a:pt x="199244" y="143935"/>
                </a:lnTo>
                <a:close/>
                <a:moveTo>
                  <a:pt x="216377" y="143935"/>
                </a:moveTo>
                <a:lnTo>
                  <a:pt x="216377" y="152139"/>
                </a:lnTo>
                <a:lnTo>
                  <a:pt x="207950" y="152139"/>
                </a:lnTo>
                <a:lnTo>
                  <a:pt x="207950" y="143935"/>
                </a:lnTo>
                <a:close/>
                <a:moveTo>
                  <a:pt x="225028" y="143935"/>
                </a:moveTo>
                <a:lnTo>
                  <a:pt x="225028" y="152139"/>
                </a:lnTo>
                <a:lnTo>
                  <a:pt x="216601" y="152139"/>
                </a:lnTo>
                <a:lnTo>
                  <a:pt x="216601" y="143935"/>
                </a:lnTo>
                <a:close/>
                <a:moveTo>
                  <a:pt x="233679" y="143935"/>
                </a:moveTo>
                <a:lnTo>
                  <a:pt x="233679" y="152139"/>
                </a:lnTo>
                <a:lnTo>
                  <a:pt x="225251" y="152139"/>
                </a:lnTo>
                <a:lnTo>
                  <a:pt x="225251" y="143935"/>
                </a:lnTo>
                <a:close/>
                <a:moveTo>
                  <a:pt x="242329" y="143935"/>
                </a:moveTo>
                <a:lnTo>
                  <a:pt x="242329" y="152139"/>
                </a:lnTo>
                <a:lnTo>
                  <a:pt x="233902" y="152139"/>
                </a:lnTo>
                <a:lnTo>
                  <a:pt x="233902" y="143935"/>
                </a:lnTo>
                <a:close/>
                <a:moveTo>
                  <a:pt x="250980" y="143935"/>
                </a:moveTo>
                <a:lnTo>
                  <a:pt x="250980" y="152139"/>
                </a:lnTo>
                <a:lnTo>
                  <a:pt x="242553" y="152139"/>
                </a:lnTo>
                <a:lnTo>
                  <a:pt x="242553" y="143935"/>
                </a:lnTo>
                <a:close/>
                <a:moveTo>
                  <a:pt x="259686" y="143935"/>
                </a:moveTo>
                <a:lnTo>
                  <a:pt x="259686" y="152139"/>
                </a:lnTo>
                <a:lnTo>
                  <a:pt x="251203" y="152139"/>
                </a:lnTo>
                <a:lnTo>
                  <a:pt x="251203" y="143935"/>
                </a:lnTo>
                <a:close/>
                <a:moveTo>
                  <a:pt x="268337" y="143935"/>
                </a:moveTo>
                <a:lnTo>
                  <a:pt x="268337" y="152139"/>
                </a:lnTo>
                <a:lnTo>
                  <a:pt x="259910" y="152139"/>
                </a:lnTo>
                <a:lnTo>
                  <a:pt x="259910" y="143935"/>
                </a:lnTo>
                <a:close/>
                <a:moveTo>
                  <a:pt x="276988" y="143935"/>
                </a:moveTo>
                <a:lnTo>
                  <a:pt x="276988" y="152139"/>
                </a:lnTo>
                <a:lnTo>
                  <a:pt x="268560" y="152139"/>
                </a:lnTo>
                <a:lnTo>
                  <a:pt x="268560" y="143935"/>
                </a:lnTo>
                <a:close/>
                <a:moveTo>
                  <a:pt x="8539" y="0"/>
                </a:moveTo>
                <a:lnTo>
                  <a:pt x="8539" y="8372"/>
                </a:lnTo>
                <a:lnTo>
                  <a:pt x="0" y="8372"/>
                </a:lnTo>
                <a:lnTo>
                  <a:pt x="0" y="8595"/>
                </a:lnTo>
                <a:lnTo>
                  <a:pt x="8539" y="8595"/>
                </a:lnTo>
                <a:lnTo>
                  <a:pt x="8539" y="16799"/>
                </a:lnTo>
                <a:lnTo>
                  <a:pt x="0" y="16799"/>
                </a:lnTo>
                <a:lnTo>
                  <a:pt x="0" y="17022"/>
                </a:lnTo>
                <a:lnTo>
                  <a:pt x="8539" y="17022"/>
                </a:lnTo>
                <a:lnTo>
                  <a:pt x="8539" y="25282"/>
                </a:lnTo>
                <a:lnTo>
                  <a:pt x="0" y="25282"/>
                </a:lnTo>
                <a:lnTo>
                  <a:pt x="0" y="25505"/>
                </a:lnTo>
                <a:lnTo>
                  <a:pt x="8539" y="25505"/>
                </a:lnTo>
                <a:lnTo>
                  <a:pt x="8539" y="33709"/>
                </a:lnTo>
                <a:lnTo>
                  <a:pt x="0" y="33709"/>
                </a:lnTo>
                <a:lnTo>
                  <a:pt x="0" y="33933"/>
                </a:lnTo>
                <a:lnTo>
                  <a:pt x="8539" y="33933"/>
                </a:lnTo>
                <a:lnTo>
                  <a:pt x="8539" y="42193"/>
                </a:lnTo>
                <a:lnTo>
                  <a:pt x="0" y="42193"/>
                </a:lnTo>
                <a:lnTo>
                  <a:pt x="0" y="42416"/>
                </a:lnTo>
                <a:lnTo>
                  <a:pt x="8539" y="42416"/>
                </a:lnTo>
                <a:lnTo>
                  <a:pt x="8539" y="50620"/>
                </a:lnTo>
                <a:lnTo>
                  <a:pt x="0" y="50620"/>
                </a:lnTo>
                <a:lnTo>
                  <a:pt x="0" y="50843"/>
                </a:lnTo>
                <a:lnTo>
                  <a:pt x="8539" y="50843"/>
                </a:lnTo>
                <a:lnTo>
                  <a:pt x="8539" y="59103"/>
                </a:lnTo>
                <a:lnTo>
                  <a:pt x="0" y="59103"/>
                </a:lnTo>
                <a:lnTo>
                  <a:pt x="0" y="59326"/>
                </a:lnTo>
                <a:lnTo>
                  <a:pt x="8539" y="59326"/>
                </a:lnTo>
                <a:lnTo>
                  <a:pt x="8539" y="67586"/>
                </a:lnTo>
                <a:lnTo>
                  <a:pt x="0" y="67586"/>
                </a:lnTo>
                <a:lnTo>
                  <a:pt x="0" y="67810"/>
                </a:lnTo>
                <a:lnTo>
                  <a:pt x="8539" y="67810"/>
                </a:lnTo>
                <a:lnTo>
                  <a:pt x="8539" y="76014"/>
                </a:lnTo>
                <a:lnTo>
                  <a:pt x="0" y="76014"/>
                </a:lnTo>
                <a:lnTo>
                  <a:pt x="0" y="76237"/>
                </a:lnTo>
                <a:lnTo>
                  <a:pt x="8539" y="76237"/>
                </a:lnTo>
                <a:lnTo>
                  <a:pt x="8539" y="84497"/>
                </a:lnTo>
                <a:lnTo>
                  <a:pt x="0" y="84497"/>
                </a:lnTo>
                <a:lnTo>
                  <a:pt x="0" y="84720"/>
                </a:lnTo>
                <a:lnTo>
                  <a:pt x="8539" y="84720"/>
                </a:lnTo>
                <a:lnTo>
                  <a:pt x="8539" y="92924"/>
                </a:lnTo>
                <a:lnTo>
                  <a:pt x="0" y="92924"/>
                </a:lnTo>
                <a:lnTo>
                  <a:pt x="0" y="93148"/>
                </a:lnTo>
                <a:lnTo>
                  <a:pt x="8539" y="93148"/>
                </a:lnTo>
                <a:lnTo>
                  <a:pt x="8539" y="101408"/>
                </a:lnTo>
                <a:lnTo>
                  <a:pt x="0" y="101408"/>
                </a:lnTo>
                <a:lnTo>
                  <a:pt x="0" y="101631"/>
                </a:lnTo>
                <a:lnTo>
                  <a:pt x="8539" y="101631"/>
                </a:lnTo>
                <a:lnTo>
                  <a:pt x="8539" y="109891"/>
                </a:lnTo>
                <a:lnTo>
                  <a:pt x="0" y="109891"/>
                </a:lnTo>
                <a:lnTo>
                  <a:pt x="0" y="110114"/>
                </a:lnTo>
                <a:lnTo>
                  <a:pt x="8539" y="110114"/>
                </a:lnTo>
                <a:lnTo>
                  <a:pt x="8539" y="118318"/>
                </a:lnTo>
                <a:lnTo>
                  <a:pt x="0" y="118318"/>
                </a:lnTo>
                <a:lnTo>
                  <a:pt x="0" y="118541"/>
                </a:lnTo>
                <a:lnTo>
                  <a:pt x="8539" y="118541"/>
                </a:lnTo>
                <a:lnTo>
                  <a:pt x="8539" y="126801"/>
                </a:lnTo>
                <a:lnTo>
                  <a:pt x="0" y="126801"/>
                </a:lnTo>
                <a:lnTo>
                  <a:pt x="0" y="127025"/>
                </a:lnTo>
                <a:lnTo>
                  <a:pt x="8539" y="127025"/>
                </a:lnTo>
                <a:lnTo>
                  <a:pt x="8539" y="135229"/>
                </a:lnTo>
                <a:lnTo>
                  <a:pt x="0" y="135229"/>
                </a:lnTo>
                <a:lnTo>
                  <a:pt x="0" y="135452"/>
                </a:lnTo>
                <a:lnTo>
                  <a:pt x="8539" y="135452"/>
                </a:lnTo>
                <a:lnTo>
                  <a:pt x="8539" y="143712"/>
                </a:lnTo>
                <a:lnTo>
                  <a:pt x="0" y="143712"/>
                </a:lnTo>
                <a:lnTo>
                  <a:pt x="0" y="143935"/>
                </a:lnTo>
                <a:lnTo>
                  <a:pt x="8539" y="143935"/>
                </a:lnTo>
                <a:lnTo>
                  <a:pt x="8539" y="152139"/>
                </a:lnTo>
                <a:lnTo>
                  <a:pt x="0" y="152139"/>
                </a:lnTo>
                <a:lnTo>
                  <a:pt x="0" y="152362"/>
                </a:lnTo>
                <a:lnTo>
                  <a:pt x="8539" y="152362"/>
                </a:lnTo>
                <a:lnTo>
                  <a:pt x="8539" y="160734"/>
                </a:lnTo>
                <a:lnTo>
                  <a:pt x="8762" y="160734"/>
                </a:lnTo>
                <a:lnTo>
                  <a:pt x="8762" y="152362"/>
                </a:lnTo>
                <a:lnTo>
                  <a:pt x="17190" y="152362"/>
                </a:lnTo>
                <a:lnTo>
                  <a:pt x="17190" y="160734"/>
                </a:lnTo>
                <a:lnTo>
                  <a:pt x="17413" y="160734"/>
                </a:lnTo>
                <a:lnTo>
                  <a:pt x="17413" y="152362"/>
                </a:lnTo>
                <a:lnTo>
                  <a:pt x="25840" y="152362"/>
                </a:lnTo>
                <a:lnTo>
                  <a:pt x="25840" y="160734"/>
                </a:lnTo>
                <a:lnTo>
                  <a:pt x="26064" y="160734"/>
                </a:lnTo>
                <a:lnTo>
                  <a:pt x="26064" y="152362"/>
                </a:lnTo>
                <a:lnTo>
                  <a:pt x="34547" y="152362"/>
                </a:lnTo>
                <a:lnTo>
                  <a:pt x="34547" y="160734"/>
                </a:lnTo>
                <a:lnTo>
                  <a:pt x="34770" y="160734"/>
                </a:lnTo>
                <a:lnTo>
                  <a:pt x="34770" y="152362"/>
                </a:lnTo>
                <a:lnTo>
                  <a:pt x="43197" y="152362"/>
                </a:lnTo>
                <a:lnTo>
                  <a:pt x="43197" y="160734"/>
                </a:lnTo>
                <a:lnTo>
                  <a:pt x="43421" y="160734"/>
                </a:lnTo>
                <a:lnTo>
                  <a:pt x="43421" y="152362"/>
                </a:lnTo>
                <a:lnTo>
                  <a:pt x="51848" y="152362"/>
                </a:lnTo>
                <a:lnTo>
                  <a:pt x="51848" y="160734"/>
                </a:lnTo>
                <a:lnTo>
                  <a:pt x="52071" y="160734"/>
                </a:lnTo>
                <a:lnTo>
                  <a:pt x="52071" y="152362"/>
                </a:lnTo>
                <a:lnTo>
                  <a:pt x="60499" y="152362"/>
                </a:lnTo>
                <a:lnTo>
                  <a:pt x="60499" y="160734"/>
                </a:lnTo>
                <a:lnTo>
                  <a:pt x="60722" y="160734"/>
                </a:lnTo>
                <a:lnTo>
                  <a:pt x="60722" y="152362"/>
                </a:lnTo>
                <a:lnTo>
                  <a:pt x="69149" y="152362"/>
                </a:lnTo>
                <a:lnTo>
                  <a:pt x="69149" y="160734"/>
                </a:lnTo>
                <a:lnTo>
                  <a:pt x="69373" y="160734"/>
                </a:lnTo>
                <a:lnTo>
                  <a:pt x="69373" y="152362"/>
                </a:lnTo>
                <a:lnTo>
                  <a:pt x="77800" y="152362"/>
                </a:lnTo>
                <a:lnTo>
                  <a:pt x="77800" y="160734"/>
                </a:lnTo>
                <a:lnTo>
                  <a:pt x="78023" y="160734"/>
                </a:lnTo>
                <a:lnTo>
                  <a:pt x="78023" y="152362"/>
                </a:lnTo>
                <a:lnTo>
                  <a:pt x="86506" y="152362"/>
                </a:lnTo>
                <a:lnTo>
                  <a:pt x="86506" y="160734"/>
                </a:lnTo>
                <a:lnTo>
                  <a:pt x="86730" y="160734"/>
                </a:lnTo>
                <a:lnTo>
                  <a:pt x="86730" y="152362"/>
                </a:lnTo>
                <a:lnTo>
                  <a:pt x="95157" y="152362"/>
                </a:lnTo>
                <a:lnTo>
                  <a:pt x="95157" y="160734"/>
                </a:lnTo>
                <a:lnTo>
                  <a:pt x="95380" y="160734"/>
                </a:lnTo>
                <a:lnTo>
                  <a:pt x="95380" y="152362"/>
                </a:lnTo>
                <a:lnTo>
                  <a:pt x="103808" y="152362"/>
                </a:lnTo>
                <a:lnTo>
                  <a:pt x="103808" y="160734"/>
                </a:lnTo>
                <a:lnTo>
                  <a:pt x="104031" y="160734"/>
                </a:lnTo>
                <a:lnTo>
                  <a:pt x="104031" y="152362"/>
                </a:lnTo>
                <a:lnTo>
                  <a:pt x="112458" y="152362"/>
                </a:lnTo>
                <a:lnTo>
                  <a:pt x="112458" y="160734"/>
                </a:lnTo>
                <a:lnTo>
                  <a:pt x="112681" y="160734"/>
                </a:lnTo>
                <a:lnTo>
                  <a:pt x="112681" y="152362"/>
                </a:lnTo>
                <a:lnTo>
                  <a:pt x="121109" y="152362"/>
                </a:lnTo>
                <a:lnTo>
                  <a:pt x="121109" y="160734"/>
                </a:lnTo>
                <a:lnTo>
                  <a:pt x="121332" y="160734"/>
                </a:lnTo>
                <a:lnTo>
                  <a:pt x="121332" y="152362"/>
                </a:lnTo>
                <a:lnTo>
                  <a:pt x="129760" y="152362"/>
                </a:lnTo>
                <a:lnTo>
                  <a:pt x="129760" y="160734"/>
                </a:lnTo>
                <a:lnTo>
                  <a:pt x="129983" y="160734"/>
                </a:lnTo>
                <a:lnTo>
                  <a:pt x="129983" y="152362"/>
                </a:lnTo>
                <a:lnTo>
                  <a:pt x="138410" y="152362"/>
                </a:lnTo>
                <a:lnTo>
                  <a:pt x="138410" y="160734"/>
                </a:lnTo>
                <a:lnTo>
                  <a:pt x="138633" y="160734"/>
                </a:lnTo>
                <a:lnTo>
                  <a:pt x="138633" y="152362"/>
                </a:lnTo>
                <a:lnTo>
                  <a:pt x="147117" y="152362"/>
                </a:lnTo>
                <a:lnTo>
                  <a:pt x="147117" y="160734"/>
                </a:lnTo>
                <a:lnTo>
                  <a:pt x="147340" y="160734"/>
                </a:lnTo>
                <a:lnTo>
                  <a:pt x="147340" y="152362"/>
                </a:lnTo>
                <a:lnTo>
                  <a:pt x="155767" y="152362"/>
                </a:lnTo>
                <a:lnTo>
                  <a:pt x="155767" y="160734"/>
                </a:lnTo>
                <a:lnTo>
                  <a:pt x="155990" y="160734"/>
                </a:lnTo>
                <a:lnTo>
                  <a:pt x="155990" y="152362"/>
                </a:lnTo>
                <a:lnTo>
                  <a:pt x="164418" y="152362"/>
                </a:lnTo>
                <a:lnTo>
                  <a:pt x="164418" y="160734"/>
                </a:lnTo>
                <a:lnTo>
                  <a:pt x="164641" y="160734"/>
                </a:lnTo>
                <a:lnTo>
                  <a:pt x="164641" y="152362"/>
                </a:lnTo>
                <a:lnTo>
                  <a:pt x="173069" y="152362"/>
                </a:lnTo>
                <a:lnTo>
                  <a:pt x="173069" y="160734"/>
                </a:lnTo>
                <a:lnTo>
                  <a:pt x="173292" y="160734"/>
                </a:lnTo>
                <a:lnTo>
                  <a:pt x="173292" y="152362"/>
                </a:lnTo>
                <a:lnTo>
                  <a:pt x="181719" y="152362"/>
                </a:lnTo>
                <a:lnTo>
                  <a:pt x="181719" y="160734"/>
                </a:lnTo>
                <a:lnTo>
                  <a:pt x="181942" y="160734"/>
                </a:lnTo>
                <a:lnTo>
                  <a:pt x="181942" y="152362"/>
                </a:lnTo>
                <a:lnTo>
                  <a:pt x="190370" y="152362"/>
                </a:lnTo>
                <a:lnTo>
                  <a:pt x="190370" y="160734"/>
                </a:lnTo>
                <a:lnTo>
                  <a:pt x="190593" y="160734"/>
                </a:lnTo>
                <a:lnTo>
                  <a:pt x="190593" y="152362"/>
                </a:lnTo>
                <a:lnTo>
                  <a:pt x="199020" y="152362"/>
                </a:lnTo>
                <a:lnTo>
                  <a:pt x="199020" y="160734"/>
                </a:lnTo>
                <a:lnTo>
                  <a:pt x="199244" y="160734"/>
                </a:lnTo>
                <a:lnTo>
                  <a:pt x="199244" y="152362"/>
                </a:lnTo>
                <a:lnTo>
                  <a:pt x="207727" y="152362"/>
                </a:lnTo>
                <a:lnTo>
                  <a:pt x="207727" y="160734"/>
                </a:lnTo>
                <a:lnTo>
                  <a:pt x="207950" y="160734"/>
                </a:lnTo>
                <a:lnTo>
                  <a:pt x="207950" y="152362"/>
                </a:lnTo>
                <a:lnTo>
                  <a:pt x="216377" y="152362"/>
                </a:lnTo>
                <a:lnTo>
                  <a:pt x="216377" y="160734"/>
                </a:lnTo>
                <a:lnTo>
                  <a:pt x="216601" y="160734"/>
                </a:lnTo>
                <a:lnTo>
                  <a:pt x="216601" y="152362"/>
                </a:lnTo>
                <a:lnTo>
                  <a:pt x="225028" y="152362"/>
                </a:lnTo>
                <a:lnTo>
                  <a:pt x="225028" y="160734"/>
                </a:lnTo>
                <a:lnTo>
                  <a:pt x="225251" y="160734"/>
                </a:lnTo>
                <a:lnTo>
                  <a:pt x="225251" y="152362"/>
                </a:lnTo>
                <a:lnTo>
                  <a:pt x="233679" y="152362"/>
                </a:lnTo>
                <a:lnTo>
                  <a:pt x="233679" y="160734"/>
                </a:lnTo>
                <a:lnTo>
                  <a:pt x="233902" y="160734"/>
                </a:lnTo>
                <a:lnTo>
                  <a:pt x="233902" y="152362"/>
                </a:lnTo>
                <a:lnTo>
                  <a:pt x="242329" y="152362"/>
                </a:lnTo>
                <a:lnTo>
                  <a:pt x="242329" y="160734"/>
                </a:lnTo>
                <a:lnTo>
                  <a:pt x="242553" y="160734"/>
                </a:lnTo>
                <a:lnTo>
                  <a:pt x="242553" y="152362"/>
                </a:lnTo>
                <a:lnTo>
                  <a:pt x="250980" y="152362"/>
                </a:lnTo>
                <a:lnTo>
                  <a:pt x="250980" y="160734"/>
                </a:lnTo>
                <a:lnTo>
                  <a:pt x="251203" y="160734"/>
                </a:lnTo>
                <a:lnTo>
                  <a:pt x="251203" y="152362"/>
                </a:lnTo>
                <a:lnTo>
                  <a:pt x="259686" y="152362"/>
                </a:lnTo>
                <a:lnTo>
                  <a:pt x="259686" y="160734"/>
                </a:lnTo>
                <a:lnTo>
                  <a:pt x="259910" y="160734"/>
                </a:lnTo>
                <a:lnTo>
                  <a:pt x="259910" y="152362"/>
                </a:lnTo>
                <a:lnTo>
                  <a:pt x="268337" y="152362"/>
                </a:lnTo>
                <a:lnTo>
                  <a:pt x="268337" y="160734"/>
                </a:lnTo>
                <a:lnTo>
                  <a:pt x="268560" y="160734"/>
                </a:lnTo>
                <a:lnTo>
                  <a:pt x="268560" y="152362"/>
                </a:lnTo>
                <a:lnTo>
                  <a:pt x="276988" y="152362"/>
                </a:lnTo>
                <a:lnTo>
                  <a:pt x="276988" y="160734"/>
                </a:lnTo>
                <a:lnTo>
                  <a:pt x="277211" y="160734"/>
                </a:lnTo>
                <a:lnTo>
                  <a:pt x="277211" y="152362"/>
                </a:lnTo>
                <a:lnTo>
                  <a:pt x="285750" y="152362"/>
                </a:lnTo>
                <a:lnTo>
                  <a:pt x="285750" y="152139"/>
                </a:lnTo>
                <a:lnTo>
                  <a:pt x="277211" y="152139"/>
                </a:lnTo>
                <a:lnTo>
                  <a:pt x="277211" y="143935"/>
                </a:lnTo>
                <a:lnTo>
                  <a:pt x="285750" y="143935"/>
                </a:lnTo>
                <a:lnTo>
                  <a:pt x="285750" y="143712"/>
                </a:lnTo>
                <a:lnTo>
                  <a:pt x="277211" y="143712"/>
                </a:lnTo>
                <a:lnTo>
                  <a:pt x="277211" y="135452"/>
                </a:lnTo>
                <a:lnTo>
                  <a:pt x="285750" y="135452"/>
                </a:lnTo>
                <a:lnTo>
                  <a:pt x="285750" y="135229"/>
                </a:lnTo>
                <a:lnTo>
                  <a:pt x="277211" y="135229"/>
                </a:lnTo>
                <a:lnTo>
                  <a:pt x="277211" y="127025"/>
                </a:lnTo>
                <a:lnTo>
                  <a:pt x="285750" y="127025"/>
                </a:lnTo>
                <a:lnTo>
                  <a:pt x="285750" y="126801"/>
                </a:lnTo>
                <a:lnTo>
                  <a:pt x="277211" y="126801"/>
                </a:lnTo>
                <a:lnTo>
                  <a:pt x="277211" y="118541"/>
                </a:lnTo>
                <a:lnTo>
                  <a:pt x="285750" y="118541"/>
                </a:lnTo>
                <a:lnTo>
                  <a:pt x="285750" y="118318"/>
                </a:lnTo>
                <a:lnTo>
                  <a:pt x="277211" y="118318"/>
                </a:lnTo>
                <a:lnTo>
                  <a:pt x="277211" y="110114"/>
                </a:lnTo>
                <a:lnTo>
                  <a:pt x="285750" y="110114"/>
                </a:lnTo>
                <a:lnTo>
                  <a:pt x="285750" y="109891"/>
                </a:lnTo>
                <a:lnTo>
                  <a:pt x="277211" y="109891"/>
                </a:lnTo>
                <a:lnTo>
                  <a:pt x="277211" y="101631"/>
                </a:lnTo>
                <a:lnTo>
                  <a:pt x="285750" y="101631"/>
                </a:lnTo>
                <a:lnTo>
                  <a:pt x="285750" y="101408"/>
                </a:lnTo>
                <a:lnTo>
                  <a:pt x="277211" y="101408"/>
                </a:lnTo>
                <a:lnTo>
                  <a:pt x="277211" y="93148"/>
                </a:lnTo>
                <a:lnTo>
                  <a:pt x="285750" y="93148"/>
                </a:lnTo>
                <a:lnTo>
                  <a:pt x="285750" y="92924"/>
                </a:lnTo>
                <a:lnTo>
                  <a:pt x="277211" y="92924"/>
                </a:lnTo>
                <a:lnTo>
                  <a:pt x="277211" y="84720"/>
                </a:lnTo>
                <a:lnTo>
                  <a:pt x="285750" y="84720"/>
                </a:lnTo>
                <a:lnTo>
                  <a:pt x="285750" y="84497"/>
                </a:lnTo>
                <a:lnTo>
                  <a:pt x="277211" y="84497"/>
                </a:lnTo>
                <a:lnTo>
                  <a:pt x="277211" y="76237"/>
                </a:lnTo>
                <a:lnTo>
                  <a:pt x="285750" y="76237"/>
                </a:lnTo>
                <a:lnTo>
                  <a:pt x="285750" y="76014"/>
                </a:lnTo>
                <a:lnTo>
                  <a:pt x="277211" y="76014"/>
                </a:lnTo>
                <a:lnTo>
                  <a:pt x="277211" y="67810"/>
                </a:lnTo>
                <a:lnTo>
                  <a:pt x="285750" y="67810"/>
                </a:lnTo>
                <a:lnTo>
                  <a:pt x="285750" y="67586"/>
                </a:lnTo>
                <a:lnTo>
                  <a:pt x="277211" y="67586"/>
                </a:lnTo>
                <a:lnTo>
                  <a:pt x="277211" y="59326"/>
                </a:lnTo>
                <a:lnTo>
                  <a:pt x="285750" y="59326"/>
                </a:lnTo>
                <a:lnTo>
                  <a:pt x="285750" y="59103"/>
                </a:lnTo>
                <a:lnTo>
                  <a:pt x="277211" y="59103"/>
                </a:lnTo>
                <a:lnTo>
                  <a:pt x="277211" y="50843"/>
                </a:lnTo>
                <a:lnTo>
                  <a:pt x="285750" y="50843"/>
                </a:lnTo>
                <a:lnTo>
                  <a:pt x="285750" y="50620"/>
                </a:lnTo>
                <a:lnTo>
                  <a:pt x="277211" y="50620"/>
                </a:lnTo>
                <a:lnTo>
                  <a:pt x="277211" y="42416"/>
                </a:lnTo>
                <a:lnTo>
                  <a:pt x="285750" y="42416"/>
                </a:lnTo>
                <a:lnTo>
                  <a:pt x="285750" y="42193"/>
                </a:lnTo>
                <a:lnTo>
                  <a:pt x="277211" y="42193"/>
                </a:lnTo>
                <a:lnTo>
                  <a:pt x="277211" y="33933"/>
                </a:lnTo>
                <a:lnTo>
                  <a:pt x="285750" y="33933"/>
                </a:lnTo>
                <a:lnTo>
                  <a:pt x="285750" y="33709"/>
                </a:lnTo>
                <a:lnTo>
                  <a:pt x="277211" y="33709"/>
                </a:lnTo>
                <a:lnTo>
                  <a:pt x="277211" y="25505"/>
                </a:lnTo>
                <a:lnTo>
                  <a:pt x="285750" y="25505"/>
                </a:lnTo>
                <a:lnTo>
                  <a:pt x="285750" y="25282"/>
                </a:lnTo>
                <a:lnTo>
                  <a:pt x="277211" y="25282"/>
                </a:lnTo>
                <a:lnTo>
                  <a:pt x="277211" y="17022"/>
                </a:lnTo>
                <a:lnTo>
                  <a:pt x="285750" y="17022"/>
                </a:lnTo>
                <a:lnTo>
                  <a:pt x="285750" y="16799"/>
                </a:lnTo>
                <a:lnTo>
                  <a:pt x="277211" y="16799"/>
                </a:lnTo>
                <a:lnTo>
                  <a:pt x="277211" y="8595"/>
                </a:lnTo>
                <a:lnTo>
                  <a:pt x="285750" y="8595"/>
                </a:lnTo>
                <a:lnTo>
                  <a:pt x="285750" y="8372"/>
                </a:lnTo>
                <a:lnTo>
                  <a:pt x="277211" y="8372"/>
                </a:lnTo>
                <a:lnTo>
                  <a:pt x="277211" y="0"/>
                </a:lnTo>
                <a:lnTo>
                  <a:pt x="276988" y="0"/>
                </a:lnTo>
                <a:lnTo>
                  <a:pt x="276988" y="8372"/>
                </a:lnTo>
                <a:lnTo>
                  <a:pt x="268560" y="8372"/>
                </a:lnTo>
                <a:lnTo>
                  <a:pt x="268560" y="0"/>
                </a:lnTo>
                <a:lnTo>
                  <a:pt x="268337" y="0"/>
                </a:lnTo>
                <a:lnTo>
                  <a:pt x="268337" y="8372"/>
                </a:lnTo>
                <a:lnTo>
                  <a:pt x="259910" y="8372"/>
                </a:lnTo>
                <a:lnTo>
                  <a:pt x="259910" y="0"/>
                </a:lnTo>
                <a:lnTo>
                  <a:pt x="259686" y="0"/>
                </a:lnTo>
                <a:lnTo>
                  <a:pt x="259686" y="8372"/>
                </a:lnTo>
                <a:lnTo>
                  <a:pt x="251203" y="8372"/>
                </a:lnTo>
                <a:lnTo>
                  <a:pt x="251203" y="0"/>
                </a:lnTo>
                <a:lnTo>
                  <a:pt x="250980" y="0"/>
                </a:lnTo>
                <a:lnTo>
                  <a:pt x="250980" y="8372"/>
                </a:lnTo>
                <a:lnTo>
                  <a:pt x="242553" y="8372"/>
                </a:lnTo>
                <a:lnTo>
                  <a:pt x="242553" y="0"/>
                </a:lnTo>
                <a:lnTo>
                  <a:pt x="242329" y="0"/>
                </a:lnTo>
                <a:lnTo>
                  <a:pt x="242329" y="8372"/>
                </a:lnTo>
                <a:lnTo>
                  <a:pt x="233902" y="8372"/>
                </a:lnTo>
                <a:lnTo>
                  <a:pt x="233902" y="0"/>
                </a:lnTo>
                <a:lnTo>
                  <a:pt x="233679" y="0"/>
                </a:lnTo>
                <a:lnTo>
                  <a:pt x="233679" y="8372"/>
                </a:lnTo>
                <a:lnTo>
                  <a:pt x="225251" y="8372"/>
                </a:lnTo>
                <a:lnTo>
                  <a:pt x="225251" y="0"/>
                </a:lnTo>
                <a:lnTo>
                  <a:pt x="225028" y="0"/>
                </a:lnTo>
                <a:lnTo>
                  <a:pt x="225028" y="8372"/>
                </a:lnTo>
                <a:lnTo>
                  <a:pt x="216601" y="8372"/>
                </a:lnTo>
                <a:lnTo>
                  <a:pt x="216601" y="0"/>
                </a:lnTo>
                <a:lnTo>
                  <a:pt x="216377" y="0"/>
                </a:lnTo>
                <a:lnTo>
                  <a:pt x="216377" y="8372"/>
                </a:lnTo>
                <a:lnTo>
                  <a:pt x="207950" y="8372"/>
                </a:lnTo>
                <a:lnTo>
                  <a:pt x="207950" y="0"/>
                </a:lnTo>
                <a:lnTo>
                  <a:pt x="207727" y="0"/>
                </a:lnTo>
                <a:lnTo>
                  <a:pt x="207727" y="8372"/>
                </a:lnTo>
                <a:lnTo>
                  <a:pt x="199244" y="8372"/>
                </a:lnTo>
                <a:lnTo>
                  <a:pt x="199244" y="0"/>
                </a:lnTo>
                <a:lnTo>
                  <a:pt x="199020" y="0"/>
                </a:lnTo>
                <a:lnTo>
                  <a:pt x="199020" y="8372"/>
                </a:lnTo>
                <a:lnTo>
                  <a:pt x="190593" y="8372"/>
                </a:lnTo>
                <a:lnTo>
                  <a:pt x="190593" y="0"/>
                </a:lnTo>
                <a:lnTo>
                  <a:pt x="190370" y="0"/>
                </a:lnTo>
                <a:lnTo>
                  <a:pt x="190370" y="8372"/>
                </a:lnTo>
                <a:lnTo>
                  <a:pt x="181942" y="8372"/>
                </a:lnTo>
                <a:lnTo>
                  <a:pt x="181942" y="0"/>
                </a:lnTo>
                <a:lnTo>
                  <a:pt x="181719" y="0"/>
                </a:lnTo>
                <a:lnTo>
                  <a:pt x="181719" y="8372"/>
                </a:lnTo>
                <a:lnTo>
                  <a:pt x="173292" y="8372"/>
                </a:lnTo>
                <a:lnTo>
                  <a:pt x="173292" y="0"/>
                </a:lnTo>
                <a:lnTo>
                  <a:pt x="173069" y="0"/>
                </a:lnTo>
                <a:lnTo>
                  <a:pt x="173069" y="8372"/>
                </a:lnTo>
                <a:lnTo>
                  <a:pt x="164641" y="8372"/>
                </a:lnTo>
                <a:lnTo>
                  <a:pt x="164641" y="0"/>
                </a:lnTo>
                <a:lnTo>
                  <a:pt x="164418" y="0"/>
                </a:lnTo>
                <a:lnTo>
                  <a:pt x="164418" y="8372"/>
                </a:lnTo>
                <a:lnTo>
                  <a:pt x="155990" y="8372"/>
                </a:lnTo>
                <a:lnTo>
                  <a:pt x="155990" y="0"/>
                </a:lnTo>
                <a:lnTo>
                  <a:pt x="155767" y="0"/>
                </a:lnTo>
                <a:lnTo>
                  <a:pt x="155767" y="8372"/>
                </a:lnTo>
                <a:lnTo>
                  <a:pt x="147340" y="8372"/>
                </a:lnTo>
                <a:lnTo>
                  <a:pt x="147340" y="0"/>
                </a:lnTo>
                <a:lnTo>
                  <a:pt x="147117" y="0"/>
                </a:lnTo>
                <a:lnTo>
                  <a:pt x="147117" y="8372"/>
                </a:lnTo>
                <a:lnTo>
                  <a:pt x="138633" y="8372"/>
                </a:lnTo>
                <a:lnTo>
                  <a:pt x="138633" y="0"/>
                </a:lnTo>
                <a:lnTo>
                  <a:pt x="138410" y="0"/>
                </a:lnTo>
                <a:lnTo>
                  <a:pt x="138410" y="8372"/>
                </a:lnTo>
                <a:lnTo>
                  <a:pt x="129983" y="8372"/>
                </a:lnTo>
                <a:lnTo>
                  <a:pt x="129983" y="0"/>
                </a:lnTo>
                <a:lnTo>
                  <a:pt x="129760" y="0"/>
                </a:lnTo>
                <a:lnTo>
                  <a:pt x="129760" y="8372"/>
                </a:lnTo>
                <a:lnTo>
                  <a:pt x="121332" y="8372"/>
                </a:lnTo>
                <a:lnTo>
                  <a:pt x="121332" y="0"/>
                </a:lnTo>
                <a:lnTo>
                  <a:pt x="121109" y="0"/>
                </a:lnTo>
                <a:lnTo>
                  <a:pt x="121109" y="8372"/>
                </a:lnTo>
                <a:lnTo>
                  <a:pt x="112681" y="8372"/>
                </a:lnTo>
                <a:lnTo>
                  <a:pt x="112681" y="0"/>
                </a:lnTo>
                <a:lnTo>
                  <a:pt x="112458" y="0"/>
                </a:lnTo>
                <a:lnTo>
                  <a:pt x="112458" y="8372"/>
                </a:lnTo>
                <a:lnTo>
                  <a:pt x="104031" y="8372"/>
                </a:lnTo>
                <a:lnTo>
                  <a:pt x="104031" y="0"/>
                </a:lnTo>
                <a:lnTo>
                  <a:pt x="103808" y="0"/>
                </a:lnTo>
                <a:lnTo>
                  <a:pt x="103808" y="8372"/>
                </a:lnTo>
                <a:lnTo>
                  <a:pt x="95380" y="8372"/>
                </a:lnTo>
                <a:lnTo>
                  <a:pt x="95380" y="0"/>
                </a:lnTo>
                <a:lnTo>
                  <a:pt x="95157" y="0"/>
                </a:lnTo>
                <a:lnTo>
                  <a:pt x="95157" y="8372"/>
                </a:lnTo>
                <a:lnTo>
                  <a:pt x="86730" y="8372"/>
                </a:lnTo>
                <a:lnTo>
                  <a:pt x="86730" y="0"/>
                </a:lnTo>
                <a:lnTo>
                  <a:pt x="86506" y="0"/>
                </a:lnTo>
                <a:lnTo>
                  <a:pt x="86506" y="8372"/>
                </a:lnTo>
                <a:lnTo>
                  <a:pt x="78023" y="8372"/>
                </a:lnTo>
                <a:lnTo>
                  <a:pt x="78023" y="0"/>
                </a:lnTo>
                <a:lnTo>
                  <a:pt x="77800" y="0"/>
                </a:lnTo>
                <a:lnTo>
                  <a:pt x="77800" y="8372"/>
                </a:lnTo>
                <a:lnTo>
                  <a:pt x="69373" y="8372"/>
                </a:lnTo>
                <a:lnTo>
                  <a:pt x="69373" y="0"/>
                </a:lnTo>
                <a:lnTo>
                  <a:pt x="69149" y="0"/>
                </a:lnTo>
                <a:lnTo>
                  <a:pt x="69149" y="8372"/>
                </a:lnTo>
                <a:lnTo>
                  <a:pt x="60722" y="8372"/>
                </a:lnTo>
                <a:lnTo>
                  <a:pt x="60722" y="0"/>
                </a:lnTo>
                <a:lnTo>
                  <a:pt x="60499" y="0"/>
                </a:lnTo>
                <a:lnTo>
                  <a:pt x="60499" y="8372"/>
                </a:lnTo>
                <a:lnTo>
                  <a:pt x="52071" y="8372"/>
                </a:lnTo>
                <a:lnTo>
                  <a:pt x="52071" y="0"/>
                </a:lnTo>
                <a:lnTo>
                  <a:pt x="51848" y="0"/>
                </a:lnTo>
                <a:lnTo>
                  <a:pt x="51848" y="8372"/>
                </a:lnTo>
                <a:lnTo>
                  <a:pt x="43421" y="8372"/>
                </a:lnTo>
                <a:lnTo>
                  <a:pt x="43421" y="0"/>
                </a:lnTo>
                <a:lnTo>
                  <a:pt x="43197" y="0"/>
                </a:lnTo>
                <a:lnTo>
                  <a:pt x="43197" y="8372"/>
                </a:lnTo>
                <a:lnTo>
                  <a:pt x="34770" y="8372"/>
                </a:lnTo>
                <a:lnTo>
                  <a:pt x="34770" y="0"/>
                </a:lnTo>
                <a:lnTo>
                  <a:pt x="34547" y="0"/>
                </a:lnTo>
                <a:lnTo>
                  <a:pt x="34547" y="8372"/>
                </a:lnTo>
                <a:lnTo>
                  <a:pt x="26064" y="8372"/>
                </a:lnTo>
                <a:lnTo>
                  <a:pt x="26064" y="0"/>
                </a:lnTo>
                <a:lnTo>
                  <a:pt x="25840" y="0"/>
                </a:lnTo>
                <a:lnTo>
                  <a:pt x="25840" y="8372"/>
                </a:lnTo>
                <a:lnTo>
                  <a:pt x="17413" y="8372"/>
                </a:lnTo>
                <a:lnTo>
                  <a:pt x="17413" y="0"/>
                </a:lnTo>
                <a:lnTo>
                  <a:pt x="17190" y="0"/>
                </a:lnTo>
                <a:lnTo>
                  <a:pt x="17190" y="8372"/>
                </a:lnTo>
                <a:lnTo>
                  <a:pt x="8762" y="8372"/>
                </a:lnTo>
                <a:lnTo>
                  <a:pt x="8762" y="0"/>
                </a:lnTo>
                <a:close/>
              </a:path>
            </a:pathLst>
          </a:custGeom>
          <a:solidFill>
            <a:srgbClr val="00041C">
              <a:alpha val="18460"/>
            </a:srgbClr>
          </a:solidFill>
          <a:ln>
            <a:noFill/>
          </a:ln>
        </p:spPr>
        <p:txBody>
          <a:bodyPr spcFirstLastPara="1" wrap="square" lIns="162517" tIns="162517" rIns="162517" bIns="16251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6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14849" y="713333"/>
            <a:ext cx="13662666" cy="1524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314858" y="2048939"/>
            <a:ext cx="13662666" cy="550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▫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●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○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■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5263532" y="-21111"/>
            <a:ext cx="990837" cy="9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024363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8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Bildobjekt 7">
            <a:extLst>
              <a:ext uri="{FF2B5EF4-FFF2-40B4-BE49-F238E27FC236}">
                <a16:creationId xmlns:a16="http://schemas.microsoft.com/office/drawing/2014/main" id="{82689A8B-1CC1-0E54-5F85-4836B275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778" y="326382"/>
            <a:ext cx="6080590" cy="860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18AF64A3-9670-1252-1CBE-148FB6659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81" y="1192013"/>
            <a:ext cx="6351496" cy="1145006"/>
          </a:xfr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86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TALKING ABOUT SKIN-TO-SKIN AND BREASTFEEDING IN ANTENAL CARE</a:t>
            </a:r>
            <a:endParaRPr lang="sv-SE" sz="186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4" name="textruta 4">
            <a:extLst>
              <a:ext uri="{FF2B5EF4-FFF2-40B4-BE49-F238E27FC236}">
                <a16:creationId xmlns:a16="http://schemas.microsoft.com/office/drawing/2014/main" id="{05A6B648-B735-6CDE-B218-AD6B0554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30725" name="textruta 5">
            <a:extLst>
              <a:ext uri="{FF2B5EF4-FFF2-40B4-BE49-F238E27FC236}">
                <a16:creationId xmlns:a16="http://schemas.microsoft.com/office/drawing/2014/main" id="{A2B1FC07-70E7-0103-1680-B1D03282A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81" y="326382"/>
            <a:ext cx="7481685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sv-SE" sz="2133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v-SE" sz="1866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evidence-based picture and conversation material for mothers</a:t>
            </a:r>
          </a:p>
        </p:txBody>
      </p:sp>
      <p:sp>
        <p:nvSpPr>
          <p:cNvPr id="30726" name="Platshållare för innehåll 6">
            <a:extLst>
              <a:ext uri="{FF2B5EF4-FFF2-40B4-BE49-F238E27FC236}">
                <a16:creationId xmlns:a16="http://schemas.microsoft.com/office/drawing/2014/main" id="{70C68593-88E9-AC07-BA62-66A90D5C57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0381" y="2337018"/>
            <a:ext cx="6351496" cy="223498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sv-SE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evidence-based picture and conversation material used by midwives during antenatal care</a:t>
            </a:r>
            <a:r>
              <a:rPr lang="en-GB" altLang="sv-SE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They used empathetic, reflective listening with open-ended questions, reflected and summarised. Healthcare professionals explore what the breastfeeding family already knows about breastfeeding, ask for permission to provide information and offer information.</a:t>
            </a:r>
          </a:p>
        </p:txBody>
      </p:sp>
      <p:sp>
        <p:nvSpPr>
          <p:cNvPr id="7" name="textruta 5">
            <a:extLst>
              <a:ext uri="{FF2B5EF4-FFF2-40B4-BE49-F238E27FC236}">
                <a16:creationId xmlns:a16="http://schemas.microsoft.com/office/drawing/2014/main" id="{DA915361-E79C-4E4F-9114-9CB6AB8AA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68" y="8386774"/>
            <a:ext cx="74816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v-SE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altLang="sv-S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information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ruta 4">
            <a:extLst>
              <a:ext uri="{FF2B5EF4-FFF2-40B4-BE49-F238E27FC236}">
                <a16:creationId xmlns:a16="http://schemas.microsoft.com/office/drawing/2014/main" id="{0CCFE6F8-34F1-FA6D-FB8F-E93AC9684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E0DDB70-74CC-02FA-9654-75568FE43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antenatal care visit during </a:t>
            </a: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 week 28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benefits for mother and baby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Parents </a:t>
            </a:r>
            <a:r>
              <a:rPr lang="en-US" sz="1866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receive t</a:t>
            </a: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breastfeeding plan, and the midwife fills in where to get help with breastfeeding during the breastfeeding period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Parents’ self-studies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midwife encourages parents to read and fill in the breastfeeding plan together and to watch the </a:t>
            </a: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online breastfeeding lectures for parents in the breastfeeding plan before the visit in pregnancy week 32</a:t>
            </a:r>
          </a:p>
          <a:p>
            <a:pPr marL="0" indent="0">
              <a:buNone/>
              <a:defRPr/>
            </a:pPr>
            <a:endParaRPr lang="sv-SE" dirty="0"/>
          </a:p>
        </p:txBody>
      </p:sp>
      <p:pic>
        <p:nvPicPr>
          <p:cNvPr id="32772" name="Bildobjekt 35" descr="En bild som visar text, person, bord, matbord&#10;&#10;Automatiskt genererad beskrivning">
            <a:extLst>
              <a:ext uri="{FF2B5EF4-FFF2-40B4-BE49-F238E27FC236}">
                <a16:creationId xmlns:a16="http://schemas.microsoft.com/office/drawing/2014/main" id="{5B3A6098-64D5-F56D-69C2-0970619C7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46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Bildobjekt 37">
            <a:extLst>
              <a:ext uri="{FF2B5EF4-FFF2-40B4-BE49-F238E27FC236}">
                <a16:creationId xmlns:a16="http://schemas.microsoft.com/office/drawing/2014/main" id="{F4A1B251-1D4E-688B-0F61-2E2F9808C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3" t="15337" r="36249" b="11900"/>
          <a:stretch>
            <a:fillRect/>
          </a:stretch>
        </p:blipFill>
        <p:spPr bwMode="auto">
          <a:xfrm>
            <a:off x="10597116" y="4572001"/>
            <a:ext cx="3187389" cy="450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ruta 4">
            <a:extLst>
              <a:ext uri="{FF2B5EF4-FFF2-40B4-BE49-F238E27FC236}">
                <a16:creationId xmlns:a16="http://schemas.microsoft.com/office/drawing/2014/main" id="{8284335E-CE39-73B3-BA5C-D3A54753D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E5E653-1FF2-C3A8-A647-2F7CEF5A8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antenatal care visit during </a:t>
            </a: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 week 32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Skin-to-skin contact and breastfeeding for the first time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through the breastfeeding plan with parents: </a:t>
            </a:r>
          </a:p>
          <a:p>
            <a:pPr marL="0" indent="0">
              <a:buNone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-Pregnant mothers' intentions</a:t>
            </a:r>
          </a:p>
          <a:p>
            <a:pPr marL="0" indent="0">
              <a:buNone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-Parents' experiences</a:t>
            </a:r>
          </a:p>
          <a:p>
            <a:pPr marL="0" indent="0">
              <a:buNone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-Parents’ expectations</a:t>
            </a:r>
          </a:p>
          <a:p>
            <a:pPr marL="0" indent="0">
              <a:buNone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-What kind of breastfeeding support parents want from their family and healthcare professionals</a:t>
            </a:r>
          </a:p>
          <a:p>
            <a:pPr marL="0" indent="0">
              <a:buNone/>
              <a:defRPr/>
            </a:pPr>
            <a:endParaRPr lang="sv-SE" dirty="0"/>
          </a:p>
        </p:txBody>
      </p:sp>
      <p:pic>
        <p:nvPicPr>
          <p:cNvPr id="34820" name="Bildobjekt 8">
            <a:extLst>
              <a:ext uri="{FF2B5EF4-FFF2-40B4-BE49-F238E27FC236}">
                <a16:creationId xmlns:a16="http://schemas.microsoft.com/office/drawing/2014/main" id="{EB53CAB4-AFBF-54D5-2CE5-030CE29C4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326381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Bildobjekt 10">
            <a:extLst>
              <a:ext uri="{FF2B5EF4-FFF2-40B4-BE49-F238E27FC236}">
                <a16:creationId xmlns:a16="http://schemas.microsoft.com/office/drawing/2014/main" id="{16F4B7BA-B564-4BFA-904B-F9C4E0F9B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572000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ruta 4">
            <a:extLst>
              <a:ext uri="{FF2B5EF4-FFF2-40B4-BE49-F238E27FC236}">
                <a16:creationId xmlns:a16="http://schemas.microsoft.com/office/drawing/2014/main" id="{7EB5977D-8623-806C-5F2A-B966B230C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23B8EFF-A347-33D7-BB12-36C5C22C2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186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antenatal care visit during pregnancy week 38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tell when your baby </a:t>
            </a: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wants to feed, and that breastfeeding is working</a:t>
            </a:r>
            <a:endParaRPr lang="sv-SE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Bildobjekt 10">
            <a:extLst>
              <a:ext uri="{FF2B5EF4-FFF2-40B4-BE49-F238E27FC236}">
                <a16:creationId xmlns:a16="http://schemas.microsoft.com/office/drawing/2014/main" id="{BD1F6BAB-D721-5D86-FC38-818470EEB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46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Bildobjekt 12">
            <a:extLst>
              <a:ext uri="{FF2B5EF4-FFF2-40B4-BE49-F238E27FC236}">
                <a16:creationId xmlns:a16="http://schemas.microsoft.com/office/drawing/2014/main" id="{9949E7C4-D090-CF3D-7CDB-EF9692E1C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572000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ruta 4">
            <a:extLst>
              <a:ext uri="{FF2B5EF4-FFF2-40B4-BE49-F238E27FC236}">
                <a16:creationId xmlns:a16="http://schemas.microsoft.com/office/drawing/2014/main" id="{B06A227C-BF1D-9D13-4481-96F6F0E55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CC3A76E-0063-976A-C7F5-91860D405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Follow-up after </a:t>
            </a:r>
            <a:r>
              <a:rPr lang="en-US" sz="186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birth, as well as 2 </a:t>
            </a: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8 weeks after birth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Mothers' intentions, parents' experiences and expectations and what kind of breastfeeding support parents want from their family and healthcare professionals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mothers need more breastfeeding support, professionals should help them to contact the breastfeeding outpatient clinic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sv-SE" dirty="0"/>
          </a:p>
        </p:txBody>
      </p:sp>
      <p:pic>
        <p:nvPicPr>
          <p:cNvPr id="38916" name="Bildobjekt 12">
            <a:extLst>
              <a:ext uri="{FF2B5EF4-FFF2-40B4-BE49-F238E27FC236}">
                <a16:creationId xmlns:a16="http://schemas.microsoft.com/office/drawing/2014/main" id="{485CED04-9B9C-67BA-BC9D-B2095F4DF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46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Bildobjekt 13">
            <a:extLst>
              <a:ext uri="{FF2B5EF4-FFF2-40B4-BE49-F238E27FC236}">
                <a16:creationId xmlns:a16="http://schemas.microsoft.com/office/drawing/2014/main" id="{B46D0E53-25A9-A88D-A891-90801C3F5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3" t="15337" r="36249" b="11900"/>
          <a:stretch>
            <a:fillRect/>
          </a:stretch>
        </p:blipFill>
        <p:spPr bwMode="auto">
          <a:xfrm>
            <a:off x="10597116" y="4572001"/>
            <a:ext cx="3187389" cy="450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Bildobjekt 7">
            <a:extLst>
              <a:ext uri="{FF2B5EF4-FFF2-40B4-BE49-F238E27FC236}">
                <a16:creationId xmlns:a16="http://schemas.microsoft.com/office/drawing/2014/main" id="{DE8EEE41-0625-D561-CEB2-90D9E5CB7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011" y="209977"/>
            <a:ext cx="6080590" cy="860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A150685C-CC06-6D0B-EFB3-BA5FDF91A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29" y="1310536"/>
            <a:ext cx="6216044" cy="1494221"/>
          </a:xfr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TALKING ABOUT CONTINUED CLOSENESS AND BREASTFEEDING IN</a:t>
            </a:r>
            <a:b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 health Centre</a:t>
            </a:r>
            <a:endParaRPr lang="sv-SE" sz="186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textruta 4">
            <a:extLst>
              <a:ext uri="{FF2B5EF4-FFF2-40B4-BE49-F238E27FC236}">
                <a16:creationId xmlns:a16="http://schemas.microsoft.com/office/drawing/2014/main" id="{2C18D93F-3BCF-504B-B3BB-7D5F33B7C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40965" name="textruta 5">
            <a:extLst>
              <a:ext uri="{FF2B5EF4-FFF2-40B4-BE49-F238E27FC236}">
                <a16:creationId xmlns:a16="http://schemas.microsoft.com/office/drawing/2014/main" id="{1BBB030B-9166-40DC-D267-FD9909D40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29" y="451254"/>
            <a:ext cx="8390633" cy="3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v-SE" sz="1866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evidence-based picture and conversation material at the child health </a:t>
            </a:r>
            <a:r>
              <a:rPr lang="en-US" altLang="sv-SE" sz="1866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endParaRPr lang="en-US" altLang="sv-SE" sz="1866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A703926-E820-494D-9829-A04DCEDE46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3956" y="3253446"/>
            <a:ext cx="6351496" cy="223498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sv-SE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evidence-based picture and conversation material used by child healthcare nurses at the child health </a:t>
            </a:r>
            <a:r>
              <a:rPr lang="en-US" altLang="sv-SE" sz="186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GB" altLang="sv-SE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They used empathetic, reflective listening with open-ended questions, reflected and summarised. Healthcare professionals explore what the breastfeeding family already knows about breastfeeding, ask for permission to offer information and offer information.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ruta 4">
            <a:extLst>
              <a:ext uri="{FF2B5EF4-FFF2-40B4-BE49-F238E27FC236}">
                <a16:creationId xmlns:a16="http://schemas.microsoft.com/office/drawing/2014/main" id="{554249BB-63B1-7D5D-53C8-D28EDE5FF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2FFBFDA-4858-4D2D-2085-A33B007DD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Follow-up at every visit during the breastfeeding period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Mothers' intentions, parents' experiences and expectations and what kind of breastfeeding support parents want from their family and healthcare professionals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mothers need more breastfeeding support, professionals should help them to contact the breastfeeding outpatient clinic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sv-SE" dirty="0"/>
          </a:p>
        </p:txBody>
      </p:sp>
      <p:pic>
        <p:nvPicPr>
          <p:cNvPr id="43012" name="Bildobjekt 12">
            <a:extLst>
              <a:ext uri="{FF2B5EF4-FFF2-40B4-BE49-F238E27FC236}">
                <a16:creationId xmlns:a16="http://schemas.microsoft.com/office/drawing/2014/main" id="{17C85FC9-7E0B-701A-F22F-60FE34FA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46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Bildobjekt 6">
            <a:extLst>
              <a:ext uri="{FF2B5EF4-FFF2-40B4-BE49-F238E27FC236}">
                <a16:creationId xmlns:a16="http://schemas.microsoft.com/office/drawing/2014/main" id="{5BD921AE-984E-A3F7-47EB-F2B1A51B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3" t="15337" r="36249" b="11900"/>
          <a:stretch>
            <a:fillRect/>
          </a:stretch>
        </p:blipFill>
        <p:spPr bwMode="auto">
          <a:xfrm>
            <a:off x="10597116" y="4572001"/>
            <a:ext cx="3187389" cy="450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ruta 4">
            <a:extLst>
              <a:ext uri="{FF2B5EF4-FFF2-40B4-BE49-F238E27FC236}">
                <a16:creationId xmlns:a16="http://schemas.microsoft.com/office/drawing/2014/main" id="{C70CE29C-8A1F-B288-9A39-E95304E53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B95A85D-71D5-D897-8C9C-F93E2A4E4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409" y="906292"/>
            <a:ext cx="6990667" cy="775682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to four weeks after birth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Sleep-deprived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1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 to eight weeks after birth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sz="1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phases</a:t>
            </a:r>
          </a:p>
          <a:p>
            <a:pPr marL="0" indent="0">
              <a:buNone/>
              <a:defRPr/>
            </a:pPr>
            <a:endParaRPr lang="en-US" sz="1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sv-SE" dirty="0"/>
          </a:p>
        </p:txBody>
      </p:sp>
      <p:pic>
        <p:nvPicPr>
          <p:cNvPr id="45060" name="Bildobjekt 10" descr="En bild som visar text&#10;&#10;Automatiskt genererad beskrivning">
            <a:extLst>
              <a:ext uri="{FF2B5EF4-FFF2-40B4-BE49-F238E27FC236}">
                <a16:creationId xmlns:a16="http://schemas.microsoft.com/office/drawing/2014/main" id="{BD0123CE-8F96-4FAC-E019-F12AB8B7E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46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Bildobjekt 12" descr="En bild som visar text&#10;&#10;Automatiskt genererad beskrivning">
            <a:extLst>
              <a:ext uri="{FF2B5EF4-FFF2-40B4-BE49-F238E27FC236}">
                <a16:creationId xmlns:a16="http://schemas.microsoft.com/office/drawing/2014/main" id="{68433A46-4D48-A3C0-F1CC-5BC12C9C5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4572000"/>
            <a:ext cx="8127206" cy="457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ruta 4">
            <a:extLst>
              <a:ext uri="{FF2B5EF4-FFF2-40B4-BE49-F238E27FC236}">
                <a16:creationId xmlns:a16="http://schemas.microsoft.com/office/drawing/2014/main" id="{5946A255-A56C-8232-745D-C7BAF638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4694" y="8449355"/>
            <a:ext cx="4673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defTabSz="609539" fontAlgn="base">
              <a:spcBef>
                <a:spcPct val="0"/>
              </a:spcBef>
              <a:spcAft>
                <a:spcPct val="0"/>
              </a:spcAft>
            </a:pPr>
            <a:r>
              <a:rPr lang="sv-SE" altLang="sv-SE" sz="1600">
                <a:solidFill>
                  <a:srgbClr val="FFFFFF"/>
                </a:solidFill>
              </a:rPr>
              <a:t>Foto: Elisabeth Ubbe</a:t>
            </a:r>
          </a:p>
        </p:txBody>
      </p:sp>
      <p:graphicFrame>
        <p:nvGraphicFramePr>
          <p:cNvPr id="12" name="Tabell 12">
            <a:extLst>
              <a:ext uri="{FF2B5EF4-FFF2-40B4-BE49-F238E27FC236}">
                <a16:creationId xmlns:a16="http://schemas.microsoft.com/office/drawing/2014/main" id="{1B962730-DA0A-8A92-6B2C-303B75238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643946"/>
              </p:ext>
            </p:extLst>
          </p:nvPr>
        </p:nvGraphicFramePr>
        <p:xfrm>
          <a:off x="-1" y="446"/>
          <a:ext cx="16254413" cy="114751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5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Breastfeeding </a:t>
                      </a:r>
                      <a:r>
                        <a:rPr lang="en-US" sz="1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 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sv-SE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Where to get help with breastfeeding during the whole breastfeeding period </a:t>
                      </a:r>
                      <a:endParaRPr lang="en-GB" sz="1900" b="0" i="0" noProof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Advantages of learning </a:t>
                      </a: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about breastfeeding before the baby is born</a:t>
                      </a: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Self-studies for parents during pregnancy weeks 28-32: Talk with the partner, family, friends and healthcare professionals about breastfeeding: thoughts, experiences and expectations about breastfeeding</a:t>
                      </a: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Self-studies for parents during pregnancy weeks 28-32</a:t>
                      </a:r>
                      <a:r>
                        <a:rPr lang="en-GB" sz="1900" kern="1200" noProof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Talk with the partner, family and healthcare professionals about what kind of support they need from each other, professionals and their family</a:t>
                      </a:r>
                      <a:endParaRPr lang="en-GB" sz="1900" noProof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Self-studies for parents during pregnancy weeks 28-32: </a:t>
                      </a:r>
                      <a:r>
                        <a:rPr lang="en-GB" sz="1900" kern="1200" noProof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Fill in the breastfeeding plan during pregnancy: mothers' intentions about breastfeeding, parents' experiences and expectations and what kind of breastfeeding support parents want from their family and healthcare professionals</a:t>
                      </a:r>
                      <a:endParaRPr lang="en-GB" sz="1900" noProof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Self-studies for parents during pregnancy weeks 32-38: Care routines that can make breastfeeding easier. For example, demand feeding</a:t>
                      </a:r>
                      <a:endParaRPr lang="en-GB" sz="1900" noProof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Self-studies for parents during pregnancy weeks 32-38: Mothers’ own breastfeeding plan about breastfeeding after birth</a:t>
                      </a: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41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QR-codes for 4 short online </a:t>
                      </a: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lectures for parents in the following languages: Swedish, English, Somali and Arabic-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Are there any benefits of breastfeeding?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How do you know if breastfeeding is working?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How can the mother experience breastfeeding?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How could the mother continue to breastfeed?</a:t>
                      </a:r>
                      <a:endParaRPr lang="en-GB" sz="19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752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 parents who want to know more about </a:t>
                      </a:r>
                      <a:r>
                        <a:rPr lang="en-GB" sz="1900" b="0" i="0" kern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breastfeeding: QR-codes for 2 leaflets, only in Swedish: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- a good start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and sleeping well</a:t>
                      </a:r>
                      <a:endParaRPr lang="en-GB" sz="1900" b="0" i="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597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Fill in the breastfeeding plan before visiting the child health centre during the breastfeeding period: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mothers' intentions about breastfeeding, parents' experiences and expectations and what kind of breastfeeding support parents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900" b="0" i="0" kern="12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want from their family and healthcare professionals.</a:t>
                      </a:r>
                      <a:endParaRPr lang="en-GB" sz="1900" b="0" i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900" b="0" i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09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08" marR="121908" marT="60954" marB="60954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49189" name="Bildobjekt 4">
            <a:extLst>
              <a:ext uri="{FF2B5EF4-FFF2-40B4-BE49-F238E27FC236}">
                <a16:creationId xmlns:a16="http://schemas.microsoft.com/office/drawing/2014/main" id="{70A22B18-6082-9CE4-41B8-ABC7EFEC0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694" y="4440779"/>
            <a:ext cx="3185273" cy="449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681AFB08-6379-4F46-952B-95D872B1AB57}"/>
              </a:ext>
            </a:extLst>
          </p:cNvPr>
          <p:cNvGrpSpPr/>
          <p:nvPr/>
        </p:nvGrpSpPr>
        <p:grpSpPr>
          <a:xfrm>
            <a:off x="665018" y="6961909"/>
            <a:ext cx="14671964" cy="545998"/>
            <a:chOff x="460524" y="1764509"/>
            <a:chExt cx="11253773" cy="0"/>
          </a:xfrm>
        </p:grpSpPr>
        <p:cxnSp>
          <p:nvCxnSpPr>
            <p:cNvPr id="6" name="Straight Connector 90">
              <a:extLst>
                <a:ext uri="{FF2B5EF4-FFF2-40B4-BE49-F238E27FC236}">
                  <a16:creationId xmlns:a16="http://schemas.microsoft.com/office/drawing/2014/main" id="{D0DF4418-3BA9-49A9-A565-92B0652A5AD0}"/>
                </a:ext>
              </a:extLst>
            </p:cNvPr>
            <p:cNvCxnSpPr>
              <a:cxnSpLocks/>
            </p:cNvCxnSpPr>
            <p:nvPr/>
          </p:nvCxnSpPr>
          <p:spPr>
            <a:xfrm>
              <a:off x="6091040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93">
              <a:extLst>
                <a:ext uri="{FF2B5EF4-FFF2-40B4-BE49-F238E27FC236}">
                  <a16:creationId xmlns:a16="http://schemas.microsoft.com/office/drawing/2014/main" id="{3D57658A-22E7-423E-9E53-D0F0F26BB6AB}"/>
                </a:ext>
              </a:extLst>
            </p:cNvPr>
            <p:cNvCxnSpPr>
              <a:cxnSpLocks/>
            </p:cNvCxnSpPr>
            <p:nvPr/>
          </p:nvCxnSpPr>
          <p:spPr>
            <a:xfrm>
              <a:off x="3275782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3">
              <a:extLst>
                <a:ext uri="{FF2B5EF4-FFF2-40B4-BE49-F238E27FC236}">
                  <a16:creationId xmlns:a16="http://schemas.microsoft.com/office/drawing/2014/main" id="{134AE84B-494F-42AD-91DD-6B35F3EAC229}"/>
                </a:ext>
              </a:extLst>
            </p:cNvPr>
            <p:cNvCxnSpPr/>
            <p:nvPr/>
          </p:nvCxnSpPr>
          <p:spPr>
            <a:xfrm flipV="1">
              <a:off x="8906297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4">
              <a:extLst>
                <a:ext uri="{FF2B5EF4-FFF2-40B4-BE49-F238E27FC236}">
                  <a16:creationId xmlns:a16="http://schemas.microsoft.com/office/drawing/2014/main" id="{6CBBCC90-F925-4ECC-86D7-AC1BA4C2551E}"/>
                </a:ext>
              </a:extLst>
            </p:cNvPr>
            <p:cNvCxnSpPr>
              <a:cxnSpLocks/>
            </p:cNvCxnSpPr>
            <p:nvPr/>
          </p:nvCxnSpPr>
          <p:spPr>
            <a:xfrm>
              <a:off x="460524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8">
            <a:extLst>
              <a:ext uri="{FF2B5EF4-FFF2-40B4-BE49-F238E27FC236}">
                <a16:creationId xmlns:a16="http://schemas.microsoft.com/office/drawing/2014/main" id="{187DBE91-8D4D-4F26-9F45-F498784F24AB}"/>
              </a:ext>
            </a:extLst>
          </p:cNvPr>
          <p:cNvSpPr/>
          <p:nvPr/>
        </p:nvSpPr>
        <p:spPr>
          <a:xfrm>
            <a:off x="435650" y="1108124"/>
            <a:ext cx="4617465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Text</a:t>
            </a: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Rectangle 58">
            <a:extLst>
              <a:ext uri="{FF2B5EF4-FFF2-40B4-BE49-F238E27FC236}">
                <a16:creationId xmlns:a16="http://schemas.microsoft.com/office/drawing/2014/main" id="{0A9D41C4-B665-402E-803A-AE133F77FA5A}"/>
              </a:ext>
            </a:extLst>
          </p:cNvPr>
          <p:cNvSpPr/>
          <p:nvPr/>
        </p:nvSpPr>
        <p:spPr>
          <a:xfrm>
            <a:off x="5277574" y="1108124"/>
            <a:ext cx="3383315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Code</a:t>
            </a: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Rectangle 58">
            <a:extLst>
              <a:ext uri="{FF2B5EF4-FFF2-40B4-BE49-F238E27FC236}">
                <a16:creationId xmlns:a16="http://schemas.microsoft.com/office/drawing/2014/main" id="{E44DB2E9-6BF8-47C2-A417-A628E9CEE936}"/>
              </a:ext>
            </a:extLst>
          </p:cNvPr>
          <p:cNvSpPr/>
          <p:nvPr/>
        </p:nvSpPr>
        <p:spPr>
          <a:xfrm>
            <a:off x="8881956" y="2904839"/>
            <a:ext cx="3140364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 feel left out, the mother and child have a different bond</a:t>
            </a:r>
            <a:endParaRPr kumimoji="0" lang="en-GB" sz="120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58">
            <a:extLst>
              <a:ext uri="{FF2B5EF4-FFF2-40B4-BE49-F238E27FC236}">
                <a16:creationId xmlns:a16="http://schemas.microsoft.com/office/drawing/2014/main" id="{CD87B6DA-75AB-437E-AC16-443B5770C176}"/>
              </a:ext>
            </a:extLst>
          </p:cNvPr>
          <p:cNvSpPr/>
          <p:nvPr/>
        </p:nvSpPr>
        <p:spPr>
          <a:xfrm>
            <a:off x="12250170" y="1121840"/>
            <a:ext cx="3383315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Generic </a:t>
            </a:r>
            <a:r>
              <a:rPr kumimoji="0" lang="sv-S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categor</a:t>
            </a: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 </a:t>
            </a:r>
          </a:p>
        </p:txBody>
      </p:sp>
      <p:sp>
        <p:nvSpPr>
          <p:cNvPr id="23" name="Rectangle 58">
            <a:extLst>
              <a:ext uri="{FF2B5EF4-FFF2-40B4-BE49-F238E27FC236}">
                <a16:creationId xmlns:a16="http://schemas.microsoft.com/office/drawing/2014/main" id="{87FEE073-3FCC-4537-A748-1EAD35D87888}"/>
              </a:ext>
            </a:extLst>
          </p:cNvPr>
          <p:cNvSpPr/>
          <p:nvPr/>
        </p:nvSpPr>
        <p:spPr>
          <a:xfrm>
            <a:off x="435649" y="2177260"/>
            <a:ext cx="4617465" cy="7275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But there is probably a greater tendency to simply feel more left out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0674CA27-8758-4E1B-99FE-DAD3F591F6EB}"/>
              </a:ext>
            </a:extLst>
          </p:cNvPr>
          <p:cNvSpPr/>
          <p:nvPr/>
        </p:nvSpPr>
        <p:spPr>
          <a:xfrm>
            <a:off x="435648" y="3534955"/>
            <a:ext cx="461746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they're little, you're not worth as much as the father</a:t>
            </a:r>
          </a:p>
        </p:txBody>
      </p:sp>
      <p:sp>
        <p:nvSpPr>
          <p:cNvPr id="25" name="Rectangle 58">
            <a:extLst>
              <a:ext uri="{FF2B5EF4-FFF2-40B4-BE49-F238E27FC236}">
                <a16:creationId xmlns:a16="http://schemas.microsoft.com/office/drawing/2014/main" id="{0C8D8D95-0E5B-4A55-859E-DDFE49F030F3}"/>
              </a:ext>
            </a:extLst>
          </p:cNvPr>
          <p:cNvSpPr/>
          <p:nvPr/>
        </p:nvSpPr>
        <p:spPr>
          <a:xfrm>
            <a:off x="435646" y="4708892"/>
            <a:ext cx="461746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The downside is a bit like I told you before. That it is my partner who gets to mostly comfort the child</a:t>
            </a:r>
          </a:p>
        </p:txBody>
      </p:sp>
      <p:sp>
        <p:nvSpPr>
          <p:cNvPr id="26" name="Rectangle 58">
            <a:extLst>
              <a:ext uri="{FF2B5EF4-FFF2-40B4-BE49-F238E27FC236}">
                <a16:creationId xmlns:a16="http://schemas.microsoft.com/office/drawing/2014/main" id="{2A7D154C-B057-4054-AB72-A6903455577E}"/>
              </a:ext>
            </a:extLst>
          </p:cNvPr>
          <p:cNvSpPr/>
          <p:nvPr/>
        </p:nvSpPr>
        <p:spPr>
          <a:xfrm>
            <a:off x="453326" y="5821792"/>
            <a:ext cx="461746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guess I didn't really understand that, that I would be so...like...uh...powerless if she got hungry quickly. That I can't...like I can't do anything</a:t>
            </a:r>
          </a:p>
        </p:txBody>
      </p:sp>
      <p:sp>
        <p:nvSpPr>
          <p:cNvPr id="27" name="Rectangle 58">
            <a:extLst>
              <a:ext uri="{FF2B5EF4-FFF2-40B4-BE49-F238E27FC236}">
                <a16:creationId xmlns:a16="http://schemas.microsoft.com/office/drawing/2014/main" id="{33E240CD-0E07-4A58-A935-4240A07D3BE8}"/>
              </a:ext>
            </a:extLst>
          </p:cNvPr>
          <p:cNvSpPr/>
          <p:nvPr/>
        </p:nvSpPr>
        <p:spPr>
          <a:xfrm>
            <a:off x="5275875" y="2221795"/>
            <a:ext cx="338331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Higher tendency </a:t>
            </a:r>
            <a:r>
              <a:rPr lang="en-GB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feeling left out</a:t>
            </a:r>
            <a:endParaRPr kumimoji="0" lang="en-GB" sz="24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58">
            <a:extLst>
              <a:ext uri="{FF2B5EF4-FFF2-40B4-BE49-F238E27FC236}">
                <a16:creationId xmlns:a16="http://schemas.microsoft.com/office/drawing/2014/main" id="{8FB08F2F-4E9D-4458-B481-6D2AAC2EA89F}"/>
              </a:ext>
            </a:extLst>
          </p:cNvPr>
          <p:cNvSpPr/>
          <p:nvPr/>
        </p:nvSpPr>
        <p:spPr>
          <a:xfrm>
            <a:off x="5275875" y="3584151"/>
            <a:ext cx="338331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worth so much as the father</a:t>
            </a:r>
          </a:p>
        </p:txBody>
      </p:sp>
      <p:sp>
        <p:nvSpPr>
          <p:cNvPr id="29" name="Rectangle 58">
            <a:extLst>
              <a:ext uri="{FF2B5EF4-FFF2-40B4-BE49-F238E27FC236}">
                <a16:creationId xmlns:a16="http://schemas.microsoft.com/office/drawing/2014/main" id="{0893E4A4-2C9A-42A3-A43C-0D30F540BBBF}"/>
              </a:ext>
            </a:extLst>
          </p:cNvPr>
          <p:cNvSpPr/>
          <p:nvPr/>
        </p:nvSpPr>
        <p:spPr>
          <a:xfrm>
            <a:off x="5275876" y="4708893"/>
            <a:ext cx="338331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Downside, my partner gets to comfort the child</a:t>
            </a:r>
          </a:p>
        </p:txBody>
      </p:sp>
      <p:sp>
        <p:nvSpPr>
          <p:cNvPr id="30" name="Rectangle 58">
            <a:extLst>
              <a:ext uri="{FF2B5EF4-FFF2-40B4-BE49-F238E27FC236}">
                <a16:creationId xmlns:a16="http://schemas.microsoft.com/office/drawing/2014/main" id="{6154F514-7D9C-4522-9FDF-D0410AB157B7}"/>
              </a:ext>
            </a:extLst>
          </p:cNvPr>
          <p:cNvSpPr/>
          <p:nvPr/>
        </p:nvSpPr>
        <p:spPr>
          <a:xfrm>
            <a:off x="5284716" y="5851187"/>
            <a:ext cx="338331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Powerless if she were to get hungry quickly</a:t>
            </a:r>
          </a:p>
        </p:txBody>
      </p:sp>
      <p:sp>
        <p:nvSpPr>
          <p:cNvPr id="31" name="Rectangle 58">
            <a:extLst>
              <a:ext uri="{FF2B5EF4-FFF2-40B4-BE49-F238E27FC236}">
                <a16:creationId xmlns:a16="http://schemas.microsoft.com/office/drawing/2014/main" id="{90EB8B2B-021E-4FE1-8A12-7ECDE2E79B15}"/>
              </a:ext>
            </a:extLst>
          </p:cNvPr>
          <p:cNvSpPr/>
          <p:nvPr/>
        </p:nvSpPr>
        <p:spPr>
          <a:xfrm>
            <a:off x="8881956" y="1108124"/>
            <a:ext cx="3140364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Subcategory</a:t>
            </a: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2" name="Rectangle 58">
            <a:extLst>
              <a:ext uri="{FF2B5EF4-FFF2-40B4-BE49-F238E27FC236}">
                <a16:creationId xmlns:a16="http://schemas.microsoft.com/office/drawing/2014/main" id="{AC3E9D91-DA01-446F-AFB5-1050B7108936}"/>
              </a:ext>
            </a:extLst>
          </p:cNvPr>
          <p:cNvSpPr/>
          <p:nvPr/>
        </p:nvSpPr>
        <p:spPr>
          <a:xfrm>
            <a:off x="8881956" y="5314251"/>
            <a:ext cx="3140364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Frustrating not being able to comfort the chil</a:t>
            </a:r>
            <a:r>
              <a:rPr kumimoji="0" lang="en-GB" sz="1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0" lang="en-GB" sz="12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58">
            <a:extLst>
              <a:ext uri="{FF2B5EF4-FFF2-40B4-BE49-F238E27FC236}">
                <a16:creationId xmlns:a16="http://schemas.microsoft.com/office/drawing/2014/main" id="{E98E6BAD-0466-427B-93E8-84C41DB33BD2}"/>
              </a:ext>
            </a:extLst>
          </p:cNvPr>
          <p:cNvSpPr/>
          <p:nvPr/>
        </p:nvSpPr>
        <p:spPr>
          <a:xfrm>
            <a:off x="12250170" y="4103392"/>
            <a:ext cx="3383315" cy="7002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Feeling left out from the family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DA2C6EA-DE88-4B6B-B47B-511F193CFFE6}"/>
              </a:ext>
            </a:extLst>
          </p:cNvPr>
          <p:cNvSpPr txBox="1"/>
          <p:nvPr/>
        </p:nvSpPr>
        <p:spPr>
          <a:xfrm>
            <a:off x="365383" y="8183202"/>
            <a:ext cx="15261771" cy="66300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xample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initial coding process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34373D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73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D07D57D7-CC94-4259-95DD-5C0828611E65}"/>
              </a:ext>
            </a:extLst>
          </p:cNvPr>
          <p:cNvCxnSpPr>
            <a:cxnSpLocks/>
            <a:endCxn id="30" idx="2"/>
          </p:cNvCxnSpPr>
          <p:nvPr/>
        </p:nvCxnSpPr>
        <p:spPr>
          <a:xfrm flipV="1">
            <a:off x="12104321" y="4947059"/>
            <a:ext cx="2259928" cy="8071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koppling 40">
            <a:extLst>
              <a:ext uri="{FF2B5EF4-FFF2-40B4-BE49-F238E27FC236}">
                <a16:creationId xmlns:a16="http://schemas.microsoft.com/office/drawing/2014/main" id="{CD9913D8-28A8-4520-BB26-2248F89C6A5D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077703" y="4807064"/>
            <a:ext cx="3573928" cy="48590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koppling 42">
            <a:extLst>
              <a:ext uri="{FF2B5EF4-FFF2-40B4-BE49-F238E27FC236}">
                <a16:creationId xmlns:a16="http://schemas.microsoft.com/office/drawing/2014/main" id="{34B963AB-6615-4163-987C-FE4F82E15F3F}"/>
              </a:ext>
            </a:extLst>
          </p:cNvPr>
          <p:cNvCxnSpPr>
            <a:cxnSpLocks/>
          </p:cNvCxnSpPr>
          <p:nvPr/>
        </p:nvCxnSpPr>
        <p:spPr>
          <a:xfrm>
            <a:off x="4959589" y="5414002"/>
            <a:ext cx="3727556" cy="31561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koppling 32">
            <a:extLst>
              <a:ext uri="{FF2B5EF4-FFF2-40B4-BE49-F238E27FC236}">
                <a16:creationId xmlns:a16="http://schemas.microsoft.com/office/drawing/2014/main" id="{259793C9-3BFB-473C-A57B-E8C435F8DED2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11922073" y="2382009"/>
            <a:ext cx="2442176" cy="150819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EF5B7ED3-8A7E-46F7-AC7F-DA967543F9BA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5053111" y="2751351"/>
            <a:ext cx="3977766" cy="62862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koppling 43">
            <a:extLst>
              <a:ext uri="{FF2B5EF4-FFF2-40B4-BE49-F238E27FC236}">
                <a16:creationId xmlns:a16="http://schemas.microsoft.com/office/drawing/2014/main" id="{5B20C4F1-00F7-4F45-874E-A4C703A11C3C}"/>
              </a:ext>
            </a:extLst>
          </p:cNvPr>
          <p:cNvCxnSpPr>
            <a:cxnSpLocks/>
            <a:stCxn id="38" idx="3"/>
          </p:cNvCxnSpPr>
          <p:nvPr/>
        </p:nvCxnSpPr>
        <p:spPr>
          <a:xfrm flipV="1">
            <a:off x="5053111" y="2816359"/>
            <a:ext cx="3752865" cy="13443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9DA2FF30-2194-45F5-B6BF-60444EF7AFA0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5053111" y="2413060"/>
            <a:ext cx="3967639" cy="3611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1E16C517-A2DB-4B47-9958-6B0289E22E8A}"/>
              </a:ext>
            </a:extLst>
          </p:cNvPr>
          <p:cNvCxnSpPr>
            <a:cxnSpLocks/>
          </p:cNvCxnSpPr>
          <p:nvPr/>
        </p:nvCxnSpPr>
        <p:spPr>
          <a:xfrm>
            <a:off x="5053111" y="2088666"/>
            <a:ext cx="3828845" cy="168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">
            <a:extLst>
              <a:ext uri="{FF2B5EF4-FFF2-40B4-BE49-F238E27FC236}">
                <a16:creationId xmlns:a16="http://schemas.microsoft.com/office/drawing/2014/main" id="{681AFB08-6379-4F46-952B-95D872B1AB57}"/>
              </a:ext>
            </a:extLst>
          </p:cNvPr>
          <p:cNvGrpSpPr/>
          <p:nvPr/>
        </p:nvGrpSpPr>
        <p:grpSpPr>
          <a:xfrm>
            <a:off x="665018" y="6961909"/>
            <a:ext cx="14671964" cy="545998"/>
            <a:chOff x="460524" y="1764509"/>
            <a:chExt cx="11253773" cy="0"/>
          </a:xfrm>
        </p:grpSpPr>
        <p:cxnSp>
          <p:nvCxnSpPr>
            <p:cNvPr id="6" name="Straight Connector 90">
              <a:extLst>
                <a:ext uri="{FF2B5EF4-FFF2-40B4-BE49-F238E27FC236}">
                  <a16:creationId xmlns:a16="http://schemas.microsoft.com/office/drawing/2014/main" id="{D0DF4418-3BA9-49A9-A565-92B0652A5AD0}"/>
                </a:ext>
              </a:extLst>
            </p:cNvPr>
            <p:cNvCxnSpPr>
              <a:cxnSpLocks/>
            </p:cNvCxnSpPr>
            <p:nvPr/>
          </p:nvCxnSpPr>
          <p:spPr>
            <a:xfrm>
              <a:off x="6091040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93">
              <a:extLst>
                <a:ext uri="{FF2B5EF4-FFF2-40B4-BE49-F238E27FC236}">
                  <a16:creationId xmlns:a16="http://schemas.microsoft.com/office/drawing/2014/main" id="{3D57658A-22E7-423E-9E53-D0F0F26BB6AB}"/>
                </a:ext>
              </a:extLst>
            </p:cNvPr>
            <p:cNvCxnSpPr>
              <a:cxnSpLocks/>
            </p:cNvCxnSpPr>
            <p:nvPr/>
          </p:nvCxnSpPr>
          <p:spPr>
            <a:xfrm>
              <a:off x="3275782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3">
              <a:extLst>
                <a:ext uri="{FF2B5EF4-FFF2-40B4-BE49-F238E27FC236}">
                  <a16:creationId xmlns:a16="http://schemas.microsoft.com/office/drawing/2014/main" id="{134AE84B-494F-42AD-91DD-6B35F3EAC229}"/>
                </a:ext>
              </a:extLst>
            </p:cNvPr>
            <p:cNvCxnSpPr/>
            <p:nvPr/>
          </p:nvCxnSpPr>
          <p:spPr>
            <a:xfrm flipV="1">
              <a:off x="8906297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4">
              <a:extLst>
                <a:ext uri="{FF2B5EF4-FFF2-40B4-BE49-F238E27FC236}">
                  <a16:creationId xmlns:a16="http://schemas.microsoft.com/office/drawing/2014/main" id="{6CBBCC90-F925-4ECC-86D7-AC1BA4C2551E}"/>
                </a:ext>
              </a:extLst>
            </p:cNvPr>
            <p:cNvCxnSpPr>
              <a:cxnSpLocks/>
            </p:cNvCxnSpPr>
            <p:nvPr/>
          </p:nvCxnSpPr>
          <p:spPr>
            <a:xfrm>
              <a:off x="460524" y="1764509"/>
              <a:ext cx="2808000" cy="0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8">
            <a:extLst>
              <a:ext uri="{FF2B5EF4-FFF2-40B4-BE49-F238E27FC236}">
                <a16:creationId xmlns:a16="http://schemas.microsoft.com/office/drawing/2014/main" id="{187DBE91-8D4D-4F26-9F45-F498784F24AB}"/>
              </a:ext>
            </a:extLst>
          </p:cNvPr>
          <p:cNvSpPr/>
          <p:nvPr/>
        </p:nvSpPr>
        <p:spPr>
          <a:xfrm>
            <a:off x="435650" y="1108124"/>
            <a:ext cx="4617465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Generic category </a:t>
            </a:r>
          </a:p>
        </p:txBody>
      </p:sp>
      <p:sp>
        <p:nvSpPr>
          <p:cNvPr id="21" name="Rectangle 58">
            <a:extLst>
              <a:ext uri="{FF2B5EF4-FFF2-40B4-BE49-F238E27FC236}">
                <a16:creationId xmlns:a16="http://schemas.microsoft.com/office/drawing/2014/main" id="{E44DB2E9-6BF8-47C2-A417-A628E9CEE936}"/>
              </a:ext>
            </a:extLst>
          </p:cNvPr>
          <p:cNvSpPr/>
          <p:nvPr/>
        </p:nvSpPr>
        <p:spPr>
          <a:xfrm>
            <a:off x="8590155" y="1935207"/>
            <a:ext cx="3432165" cy="972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We are a family, and everyone is involved</a:t>
            </a:r>
            <a:r>
              <a:rPr kumimoji="0" lang="sv-SE" sz="18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rgbClr val="34373D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Rectangle 58">
            <a:extLst>
              <a:ext uri="{FF2B5EF4-FFF2-40B4-BE49-F238E27FC236}">
                <a16:creationId xmlns:a16="http://schemas.microsoft.com/office/drawing/2014/main" id="{87FEE073-3FCC-4537-A748-1EAD35D87888}"/>
              </a:ext>
            </a:extLst>
          </p:cNvPr>
          <p:cNvSpPr/>
          <p:nvPr/>
        </p:nvSpPr>
        <p:spPr>
          <a:xfrm>
            <a:off x="435646" y="1994941"/>
            <a:ext cx="4617465" cy="3611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child has two parents who are in agreement </a:t>
            </a: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0674CA27-8758-4E1B-99FE-DAD3F591F6EB}"/>
              </a:ext>
            </a:extLst>
          </p:cNvPr>
          <p:cNvSpPr/>
          <p:nvPr/>
        </p:nvSpPr>
        <p:spPr>
          <a:xfrm>
            <a:off x="460238" y="4595178"/>
            <a:ext cx="4617465" cy="4237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 decisions about supplementation</a:t>
            </a:r>
            <a:endParaRPr kumimoji="0" lang="en-GB" sz="12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Rectangle 58">
            <a:extLst>
              <a:ext uri="{FF2B5EF4-FFF2-40B4-BE49-F238E27FC236}">
                <a16:creationId xmlns:a16="http://schemas.microsoft.com/office/drawing/2014/main" id="{0C8D8D95-0E5B-4A55-859E-DDFE49F030F3}"/>
              </a:ext>
            </a:extLst>
          </p:cNvPr>
          <p:cNvSpPr/>
          <p:nvPr/>
        </p:nvSpPr>
        <p:spPr>
          <a:xfrm>
            <a:off x="435646" y="5197088"/>
            <a:ext cx="4617465" cy="4338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cannot participate in conversations about breastfeeding</a:t>
            </a:r>
          </a:p>
        </p:txBody>
      </p:sp>
      <p:sp>
        <p:nvSpPr>
          <p:cNvPr id="31" name="Rectangle 58">
            <a:extLst>
              <a:ext uri="{FF2B5EF4-FFF2-40B4-BE49-F238E27FC236}">
                <a16:creationId xmlns:a16="http://schemas.microsoft.com/office/drawing/2014/main" id="{90EB8B2B-021E-4FE1-8A12-7ECDE2E79B15}"/>
              </a:ext>
            </a:extLst>
          </p:cNvPr>
          <p:cNvSpPr/>
          <p:nvPr/>
        </p:nvSpPr>
        <p:spPr>
          <a:xfrm>
            <a:off x="8590155" y="1048167"/>
            <a:ext cx="3432160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Combined su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b-categorie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 </a:t>
            </a:r>
          </a:p>
        </p:txBody>
      </p:sp>
      <p:sp>
        <p:nvSpPr>
          <p:cNvPr id="2" name="Pil: upp-ned 1">
            <a:extLst>
              <a:ext uri="{FF2B5EF4-FFF2-40B4-BE49-F238E27FC236}">
                <a16:creationId xmlns:a16="http://schemas.microsoft.com/office/drawing/2014/main" id="{D766C69E-E77B-4C69-9C5D-FC949B2992DD}"/>
              </a:ext>
            </a:extLst>
          </p:cNvPr>
          <p:cNvSpPr/>
          <p:nvPr/>
        </p:nvSpPr>
        <p:spPr>
          <a:xfrm>
            <a:off x="10067526" y="3365751"/>
            <a:ext cx="592997" cy="1292656"/>
          </a:xfrm>
          <a:prstGeom prst="up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5" name="Rak koppling 14">
            <a:extLst>
              <a:ext uri="{FF2B5EF4-FFF2-40B4-BE49-F238E27FC236}">
                <a16:creationId xmlns:a16="http://schemas.microsoft.com/office/drawing/2014/main" id="{E9A099F5-1D0D-4160-8DE2-36E2B64B0862}"/>
              </a:ext>
            </a:extLst>
          </p:cNvPr>
          <p:cNvCxnSpPr>
            <a:cxnSpLocks/>
            <a:stCxn id="40" idx="3"/>
          </p:cNvCxnSpPr>
          <p:nvPr/>
        </p:nvCxnSpPr>
        <p:spPr>
          <a:xfrm flipV="1">
            <a:off x="5092315" y="6066692"/>
            <a:ext cx="3875839" cy="37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ruta 60">
            <a:extLst>
              <a:ext uri="{FF2B5EF4-FFF2-40B4-BE49-F238E27FC236}">
                <a16:creationId xmlns:a16="http://schemas.microsoft.com/office/drawing/2014/main" id="{AF6330A3-8FFA-4FB4-9175-FE525EFAFA1E}"/>
              </a:ext>
            </a:extLst>
          </p:cNvPr>
          <p:cNvSpPr txBox="1"/>
          <p:nvPr/>
        </p:nvSpPr>
        <p:spPr>
          <a:xfrm>
            <a:off x="496320" y="8339758"/>
            <a:ext cx="15261771" cy="57564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Example of the analysis process for the generic category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combined 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ub-cate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gories and main category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34373D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9" name="Rectangle 58">
            <a:extLst>
              <a:ext uri="{FF2B5EF4-FFF2-40B4-BE49-F238E27FC236}">
                <a16:creationId xmlns:a16="http://schemas.microsoft.com/office/drawing/2014/main" id="{7B830441-2708-4A1E-B650-854D5A21A298}"/>
              </a:ext>
            </a:extLst>
          </p:cNvPr>
          <p:cNvSpPr/>
          <p:nvPr/>
        </p:nvSpPr>
        <p:spPr>
          <a:xfrm>
            <a:off x="12726875" y="1023672"/>
            <a:ext cx="3140364" cy="70022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Main category </a:t>
            </a:r>
          </a:p>
        </p:txBody>
      </p:sp>
      <p:sp>
        <p:nvSpPr>
          <p:cNvPr id="30" name="Rectangle 58">
            <a:extLst>
              <a:ext uri="{FF2B5EF4-FFF2-40B4-BE49-F238E27FC236}">
                <a16:creationId xmlns:a16="http://schemas.microsoft.com/office/drawing/2014/main" id="{7C8C123C-1317-4275-8A56-31D9998B0256}"/>
              </a:ext>
            </a:extLst>
          </p:cNvPr>
          <p:cNvSpPr/>
          <p:nvPr/>
        </p:nvSpPr>
        <p:spPr>
          <a:xfrm>
            <a:off x="12672591" y="3890206"/>
            <a:ext cx="3383315" cy="10568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1219078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Striving to be a part of the family and important that the family’s everyday life is well-functioning</a:t>
            </a:r>
            <a:endParaRPr kumimoji="0" lang="sv-SE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B11B2CC7-85CD-4975-BC08-D93E6DA0A1F8}"/>
              </a:ext>
            </a:extLst>
          </p:cNvPr>
          <p:cNvSpPr/>
          <p:nvPr/>
        </p:nvSpPr>
        <p:spPr>
          <a:xfrm>
            <a:off x="435646" y="2593596"/>
            <a:ext cx="4617465" cy="3611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mother makes the final decision about breastfeeding</a:t>
            </a:r>
          </a:p>
        </p:txBody>
      </p:sp>
      <p:sp>
        <p:nvSpPr>
          <p:cNvPr id="37" name="Rectangle 58">
            <a:extLst>
              <a:ext uri="{FF2B5EF4-FFF2-40B4-BE49-F238E27FC236}">
                <a16:creationId xmlns:a16="http://schemas.microsoft.com/office/drawing/2014/main" id="{325FD3A6-B69A-4DE2-A991-D2353972D0BB}"/>
              </a:ext>
            </a:extLst>
          </p:cNvPr>
          <p:cNvSpPr/>
          <p:nvPr/>
        </p:nvSpPr>
        <p:spPr>
          <a:xfrm>
            <a:off x="435646" y="3199402"/>
            <a:ext cx="4617465" cy="3611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Valuable to give expressed breast milk</a:t>
            </a:r>
          </a:p>
        </p:txBody>
      </p:sp>
      <p:sp>
        <p:nvSpPr>
          <p:cNvPr id="38" name="Rectangle 58">
            <a:extLst>
              <a:ext uri="{FF2B5EF4-FFF2-40B4-BE49-F238E27FC236}">
                <a16:creationId xmlns:a16="http://schemas.microsoft.com/office/drawing/2014/main" id="{DBDEE6DC-7972-4E47-BC07-FEDA639382B6}"/>
              </a:ext>
            </a:extLst>
          </p:cNvPr>
          <p:cNvSpPr/>
          <p:nvPr/>
        </p:nvSpPr>
        <p:spPr>
          <a:xfrm>
            <a:off x="435646" y="3912905"/>
            <a:ext cx="4617465" cy="4955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family makes decisions about breastfeeding and supplementing  together</a:t>
            </a:r>
          </a:p>
        </p:txBody>
      </p:sp>
      <p:sp>
        <p:nvSpPr>
          <p:cNvPr id="40" name="Rectangle 58">
            <a:extLst>
              <a:ext uri="{FF2B5EF4-FFF2-40B4-BE49-F238E27FC236}">
                <a16:creationId xmlns:a16="http://schemas.microsoft.com/office/drawing/2014/main" id="{8181BC30-DE53-498D-A262-2AA8A90186E5}"/>
              </a:ext>
            </a:extLst>
          </p:cNvPr>
          <p:cNvSpPr/>
          <p:nvPr/>
        </p:nvSpPr>
        <p:spPr>
          <a:xfrm>
            <a:off x="474850" y="5853545"/>
            <a:ext cx="4617465" cy="4338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Feeling left out from the family</a:t>
            </a:r>
          </a:p>
        </p:txBody>
      </p:sp>
      <p:sp>
        <p:nvSpPr>
          <p:cNvPr id="60" name="Rectangle 58">
            <a:extLst>
              <a:ext uri="{FF2B5EF4-FFF2-40B4-BE49-F238E27FC236}">
                <a16:creationId xmlns:a16="http://schemas.microsoft.com/office/drawing/2014/main" id="{25B4BA17-E1B7-43DA-83F1-0C3D325D199D}"/>
              </a:ext>
            </a:extLst>
          </p:cNvPr>
          <p:cNvSpPr/>
          <p:nvPr/>
        </p:nvSpPr>
        <p:spPr>
          <a:xfrm>
            <a:off x="8647941" y="5268054"/>
            <a:ext cx="3432165" cy="972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Feeling excluded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0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8">
            <a:extLst>
              <a:ext uri="{FF2B5EF4-FFF2-40B4-BE49-F238E27FC236}">
                <a16:creationId xmlns:a16="http://schemas.microsoft.com/office/drawing/2014/main" id="{608A751D-2062-4ABD-81FC-25E0E280BC45}"/>
              </a:ext>
            </a:extLst>
          </p:cNvPr>
          <p:cNvGrpSpPr/>
          <p:nvPr/>
        </p:nvGrpSpPr>
        <p:grpSpPr>
          <a:xfrm>
            <a:off x="567015" y="8172985"/>
            <a:ext cx="15044781" cy="970568"/>
            <a:chOff x="460524" y="1764509"/>
            <a:chExt cx="11253773" cy="0"/>
          </a:xfrm>
        </p:grpSpPr>
        <p:cxnSp>
          <p:nvCxnSpPr>
            <p:cNvPr id="16" name="Straight Connector 90">
              <a:extLst>
                <a:ext uri="{FF2B5EF4-FFF2-40B4-BE49-F238E27FC236}">
                  <a16:creationId xmlns:a16="http://schemas.microsoft.com/office/drawing/2014/main" id="{B879166A-C792-45D7-B7C2-2D8E3A3EE7B8}"/>
                </a:ext>
              </a:extLst>
            </p:cNvPr>
            <p:cNvCxnSpPr>
              <a:cxnSpLocks/>
            </p:cNvCxnSpPr>
            <p:nvPr/>
          </p:nvCxnSpPr>
          <p:spPr>
            <a:xfrm>
              <a:off x="6091040" y="1764509"/>
              <a:ext cx="2808000" cy="0"/>
            </a:xfrm>
            <a:prstGeom prst="line">
              <a:avLst/>
            </a:prstGeom>
            <a:noFill/>
            <a:ln w="25400" cap="flat" cmpd="sng" algn="ctr">
              <a:solidFill>
                <a:srgbClr val="000000">
                  <a:lumMod val="90000"/>
                </a:srgbClr>
              </a:solidFill>
              <a:prstDash val="solid"/>
              <a:miter lim="800000"/>
              <a:tailEnd type="oval"/>
            </a:ln>
            <a:effectLst/>
          </p:spPr>
        </p:cxnSp>
        <p:cxnSp>
          <p:nvCxnSpPr>
            <p:cNvPr id="17" name="Straight Connector 93">
              <a:extLst>
                <a:ext uri="{FF2B5EF4-FFF2-40B4-BE49-F238E27FC236}">
                  <a16:creationId xmlns:a16="http://schemas.microsoft.com/office/drawing/2014/main" id="{F14A0A46-126F-4F67-ADB6-3C4A501062FF}"/>
                </a:ext>
              </a:extLst>
            </p:cNvPr>
            <p:cNvCxnSpPr>
              <a:cxnSpLocks/>
            </p:cNvCxnSpPr>
            <p:nvPr/>
          </p:nvCxnSpPr>
          <p:spPr>
            <a:xfrm>
              <a:off x="3275782" y="1764509"/>
              <a:ext cx="2808000" cy="0"/>
            </a:xfrm>
            <a:prstGeom prst="line">
              <a:avLst/>
            </a:prstGeom>
            <a:noFill/>
            <a:ln w="25400" cap="flat" cmpd="sng" algn="ctr">
              <a:solidFill>
                <a:srgbClr val="000000">
                  <a:lumMod val="90000"/>
                </a:srgbClr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cxnSp>
          <p:nvCxnSpPr>
            <p:cNvPr id="18" name="Straight Connector 103">
              <a:extLst>
                <a:ext uri="{FF2B5EF4-FFF2-40B4-BE49-F238E27FC236}">
                  <a16:creationId xmlns:a16="http://schemas.microsoft.com/office/drawing/2014/main" id="{D35A8D70-B350-4FEF-BAFB-DD2A6A0CFB69}"/>
                </a:ext>
              </a:extLst>
            </p:cNvPr>
            <p:cNvCxnSpPr/>
            <p:nvPr/>
          </p:nvCxnSpPr>
          <p:spPr>
            <a:xfrm flipV="1">
              <a:off x="8906297" y="1764509"/>
              <a:ext cx="2808000" cy="0"/>
            </a:xfrm>
            <a:prstGeom prst="line">
              <a:avLst/>
            </a:prstGeom>
            <a:noFill/>
            <a:ln w="25400" cap="flat" cmpd="sng" algn="ctr">
              <a:solidFill>
                <a:srgbClr val="000000">
                  <a:lumMod val="90000"/>
                </a:srgbClr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cxnSp>
          <p:nvCxnSpPr>
            <p:cNvPr id="19" name="Straight Connector 104">
              <a:extLst>
                <a:ext uri="{FF2B5EF4-FFF2-40B4-BE49-F238E27FC236}">
                  <a16:creationId xmlns:a16="http://schemas.microsoft.com/office/drawing/2014/main" id="{F8F2D1C5-8798-4FE2-BF5A-A6AC68754144}"/>
                </a:ext>
              </a:extLst>
            </p:cNvPr>
            <p:cNvCxnSpPr>
              <a:cxnSpLocks/>
            </p:cNvCxnSpPr>
            <p:nvPr/>
          </p:nvCxnSpPr>
          <p:spPr>
            <a:xfrm>
              <a:off x="460524" y="1764509"/>
              <a:ext cx="2808000" cy="0"/>
            </a:xfrm>
            <a:prstGeom prst="line">
              <a:avLst/>
            </a:prstGeom>
            <a:noFill/>
            <a:ln w="25400" cap="flat" cmpd="sng" algn="ctr">
              <a:solidFill>
                <a:srgbClr val="000000">
                  <a:lumMod val="90000"/>
                </a:srgbClr>
              </a:solidFill>
              <a:prstDash val="solid"/>
              <a:miter lim="800000"/>
              <a:headEnd type="oval"/>
              <a:tailEnd type="oval"/>
            </a:ln>
            <a:effectLst/>
          </p:spPr>
        </p:cxn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DA5E0E47-F8EF-499B-894B-3458932E6AD3}"/>
              </a:ext>
            </a:extLst>
          </p:cNvPr>
          <p:cNvGrpSpPr/>
          <p:nvPr/>
        </p:nvGrpSpPr>
        <p:grpSpPr>
          <a:xfrm rot="10800000">
            <a:off x="15317779" y="7937436"/>
            <a:ext cx="529340" cy="448356"/>
            <a:chOff x="450" y="1032656"/>
            <a:chExt cx="5158871" cy="5158871"/>
          </a:xfrm>
          <a:solidFill>
            <a:sysClr val="windowText" lastClr="000000"/>
          </a:solidFill>
          <a:scene3d>
            <a:camera prst="orthographicFront"/>
            <a:lightRig rig="flat" dir="t"/>
          </a:scene3d>
        </p:grpSpPr>
        <p:sp>
          <p:nvSpPr>
            <p:cNvPr id="24" name="Pil: uppåt 23">
              <a:extLst>
                <a:ext uri="{FF2B5EF4-FFF2-40B4-BE49-F238E27FC236}">
                  <a16:creationId xmlns:a16="http://schemas.microsoft.com/office/drawing/2014/main" id="{13F6C7E0-286C-47D6-AAEB-A9FF8BCE7872}"/>
                </a:ext>
              </a:extLst>
            </p:cNvPr>
            <p:cNvSpPr/>
            <p:nvPr/>
          </p:nvSpPr>
          <p:spPr>
            <a:xfrm rot="16200000">
              <a:off x="450" y="1032656"/>
              <a:ext cx="5158871" cy="5158871"/>
            </a:xfrm>
            <a:prstGeom prst="upArrow">
              <a:avLst>
                <a:gd name="adj1" fmla="val 50000"/>
                <a:gd name="adj2" fmla="val 35000"/>
              </a:avLst>
            </a:prstGeom>
            <a:grpFill/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25" name="Pil: uppåt 4">
              <a:extLst>
                <a:ext uri="{FF2B5EF4-FFF2-40B4-BE49-F238E27FC236}">
                  <a16:creationId xmlns:a16="http://schemas.microsoft.com/office/drawing/2014/main" id="{A28BCAD8-DD92-4BAE-B16A-7F5EBA3E2461}"/>
                </a:ext>
              </a:extLst>
            </p:cNvPr>
            <p:cNvSpPr txBox="1"/>
            <p:nvPr/>
          </p:nvSpPr>
          <p:spPr>
            <a:xfrm rot="21600000">
              <a:off x="903252" y="2322374"/>
              <a:ext cx="4256069" cy="2579435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spcFirstLastPara="0" vert="horz" wrap="square" lIns="303416" tIns="303416" rIns="303416" bIns="303416" numCol="1" spcCol="1270" anchor="ctr" anchorCtr="0">
              <a:noAutofit/>
            </a:bodyPr>
            <a:lstStyle/>
            <a:p>
              <a:pPr marL="0" marR="0" lvl="0" indent="0" algn="ctr" defTabSz="189634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426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ctr" defTabSz="189634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426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6" name="Grupp 25">
            <a:extLst>
              <a:ext uri="{FF2B5EF4-FFF2-40B4-BE49-F238E27FC236}">
                <a16:creationId xmlns:a16="http://schemas.microsoft.com/office/drawing/2014/main" id="{36C11147-A4A3-493A-A924-D48A843D7ED9}"/>
              </a:ext>
            </a:extLst>
          </p:cNvPr>
          <p:cNvGrpSpPr/>
          <p:nvPr/>
        </p:nvGrpSpPr>
        <p:grpSpPr>
          <a:xfrm>
            <a:off x="285312" y="7948807"/>
            <a:ext cx="529340" cy="448356"/>
            <a:chOff x="450" y="1032656"/>
            <a:chExt cx="5158871" cy="5158871"/>
          </a:xfrm>
          <a:solidFill>
            <a:sysClr val="windowText" lastClr="000000"/>
          </a:solidFill>
          <a:scene3d>
            <a:camera prst="orthographicFront"/>
            <a:lightRig rig="flat" dir="t"/>
          </a:scene3d>
        </p:grpSpPr>
        <p:sp>
          <p:nvSpPr>
            <p:cNvPr id="27" name="Pil: uppåt 26">
              <a:extLst>
                <a:ext uri="{FF2B5EF4-FFF2-40B4-BE49-F238E27FC236}">
                  <a16:creationId xmlns:a16="http://schemas.microsoft.com/office/drawing/2014/main" id="{45A57960-7A33-4F70-941F-74F1FF96800D}"/>
                </a:ext>
              </a:extLst>
            </p:cNvPr>
            <p:cNvSpPr/>
            <p:nvPr/>
          </p:nvSpPr>
          <p:spPr>
            <a:xfrm rot="16200000">
              <a:off x="450" y="1032656"/>
              <a:ext cx="5158871" cy="5158871"/>
            </a:xfrm>
            <a:prstGeom prst="upArrow">
              <a:avLst>
                <a:gd name="adj1" fmla="val 50000"/>
                <a:gd name="adj2" fmla="val 35000"/>
              </a:avLst>
            </a:prstGeom>
            <a:grpFill/>
            <a:ln>
              <a:noFill/>
            </a:ln>
            <a:effectLst/>
            <a:sp3d prstMaterial="dkEdge">
              <a:bevelT w="8200" h="38100"/>
            </a:sp3d>
          </p:spPr>
        </p:sp>
        <p:sp>
          <p:nvSpPr>
            <p:cNvPr id="28" name="Pil: uppåt 4">
              <a:extLst>
                <a:ext uri="{FF2B5EF4-FFF2-40B4-BE49-F238E27FC236}">
                  <a16:creationId xmlns:a16="http://schemas.microsoft.com/office/drawing/2014/main" id="{BBFB1F82-890D-45F7-A129-F032906989EC}"/>
                </a:ext>
              </a:extLst>
            </p:cNvPr>
            <p:cNvSpPr txBox="1"/>
            <p:nvPr/>
          </p:nvSpPr>
          <p:spPr>
            <a:xfrm rot="21600000">
              <a:off x="903252" y="2322374"/>
              <a:ext cx="4256069" cy="2579435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spcFirstLastPara="0" vert="horz" wrap="square" lIns="303416" tIns="303416" rIns="303416" bIns="303416" numCol="1" spcCol="1270" anchor="ctr" anchorCtr="0">
              <a:noAutofit/>
            </a:bodyPr>
            <a:lstStyle/>
            <a:p>
              <a:pPr marL="0" marR="0" lvl="0" indent="0" algn="ctr" defTabSz="189634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426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ctr" defTabSz="1896344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426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0" name="Rectangle 58">
            <a:extLst>
              <a:ext uri="{FF2B5EF4-FFF2-40B4-BE49-F238E27FC236}">
                <a16:creationId xmlns:a16="http://schemas.microsoft.com/office/drawing/2014/main" id="{7A0F3EBB-7A73-4269-87AF-BFE1D21182C4}"/>
              </a:ext>
            </a:extLst>
          </p:cNvPr>
          <p:cNvSpPr/>
          <p:nvPr/>
        </p:nvSpPr>
        <p:spPr>
          <a:xfrm>
            <a:off x="496317" y="83442"/>
            <a:ext cx="15261771" cy="51657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Main category: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Striving to be a part of the family and that the family functions well in everyday life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1" name="Nedåtpil 1">
            <a:extLst>
              <a:ext uri="{FF2B5EF4-FFF2-40B4-BE49-F238E27FC236}">
                <a16:creationId xmlns:a16="http://schemas.microsoft.com/office/drawing/2014/main" id="{1B741791-3D87-486C-84EA-F84936CDE739}"/>
              </a:ext>
            </a:extLst>
          </p:cNvPr>
          <p:cNvSpPr/>
          <p:nvPr/>
        </p:nvSpPr>
        <p:spPr>
          <a:xfrm>
            <a:off x="7957122" y="636658"/>
            <a:ext cx="484632" cy="41576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58">
            <a:extLst>
              <a:ext uri="{FF2B5EF4-FFF2-40B4-BE49-F238E27FC236}">
                <a16:creationId xmlns:a16="http://schemas.microsoft.com/office/drawing/2014/main" id="{7D63CEB1-B8AA-439D-AA00-8BC52F770C73}"/>
              </a:ext>
            </a:extLst>
          </p:cNvPr>
          <p:cNvSpPr/>
          <p:nvPr/>
        </p:nvSpPr>
        <p:spPr>
          <a:xfrm>
            <a:off x="496313" y="1067182"/>
            <a:ext cx="15261771" cy="48202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34373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Combined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sub-categories </a:t>
            </a:r>
          </a:p>
        </p:txBody>
      </p:sp>
      <p:sp>
        <p:nvSpPr>
          <p:cNvPr id="31" name="Nedåtpil 1">
            <a:extLst>
              <a:ext uri="{FF2B5EF4-FFF2-40B4-BE49-F238E27FC236}">
                <a16:creationId xmlns:a16="http://schemas.microsoft.com/office/drawing/2014/main" id="{8C31C561-8984-4DDD-844F-866075E8D92A}"/>
              </a:ext>
            </a:extLst>
          </p:cNvPr>
          <p:cNvSpPr/>
          <p:nvPr/>
        </p:nvSpPr>
        <p:spPr>
          <a:xfrm>
            <a:off x="7957122" y="1652519"/>
            <a:ext cx="484632" cy="41576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ell 2">
            <a:extLst>
              <a:ext uri="{FF2B5EF4-FFF2-40B4-BE49-F238E27FC236}">
                <a16:creationId xmlns:a16="http://schemas.microsoft.com/office/drawing/2014/main" id="{015B8906-7B75-4C42-948C-2424F9E28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41302"/>
              </p:ext>
            </p:extLst>
          </p:nvPr>
        </p:nvGraphicFramePr>
        <p:xfrm>
          <a:off x="567015" y="2191744"/>
          <a:ext cx="15187470" cy="5660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3735">
                  <a:extLst>
                    <a:ext uri="{9D8B030D-6E8A-4147-A177-3AD203B41FA5}">
                      <a16:colId xmlns:a16="http://schemas.microsoft.com/office/drawing/2014/main" val="4201197298"/>
                    </a:ext>
                  </a:extLst>
                </a:gridCol>
                <a:gridCol w="7593735">
                  <a:extLst>
                    <a:ext uri="{9D8B030D-6E8A-4147-A177-3AD203B41FA5}">
                      <a16:colId xmlns:a16="http://schemas.microsoft.com/office/drawing/2014/main" val="2553601413"/>
                    </a:ext>
                  </a:extLst>
                </a:gridCol>
              </a:tblGrid>
              <a:tr h="920252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are a family, and everyone is involved</a:t>
                      </a:r>
                      <a:endParaRPr kumimoji="0" lang="sv-SE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n*=59, CG n*=3										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       Feeling excluded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IG n*=11, CG n*=22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960144"/>
                  </a:ext>
                </a:extLst>
              </a:tr>
              <a:tr h="920252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It is safe to receive guidance from healthcare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9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			      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n*=40, CG n*=1											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9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>
                            <a:lumMod val="95000"/>
                          </a:prst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</a:t>
                      </a: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did not receive support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IG n*=10, CG n*=26</a:t>
                      </a: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>
                            <a:lumMod val="95000"/>
                          </a:prst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844553"/>
                  </a:ext>
                </a:extLst>
              </a:tr>
              <a:tr h="1032121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made everyday life easier for the family</a:t>
                      </a:r>
                    </a:p>
                    <a:p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n*=22, CG n*=2</a:t>
                      </a:r>
                      <a:endParaRPr lang="sv-S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Formula made everyday life easier for the family</a:t>
                      </a:r>
                    </a:p>
                    <a:p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IG n*=13, CG n*=29 </a:t>
                      </a:r>
                      <a:endParaRPr lang="sv-S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820385"/>
                  </a:ext>
                </a:extLst>
              </a:tr>
              <a:tr h="94732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has benefits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n*=30, CG n*=19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Babies who are not breastfed feel well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    I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 n*=1, CG n*=2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22314"/>
                  </a:ext>
                </a:extLst>
              </a:tr>
              <a:tr h="920252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Breastfeeding works, the baby grows</a:t>
                      </a:r>
                      <a:endParaRPr kumimoji="0" lang="sv-SE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n*=14, CG n*=11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It is not </a:t>
                      </a:r>
                      <a:r>
                        <a:rPr kumimoji="0" lang="sv-SE" sz="12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easy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all infants to breastfeed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IG n*=10, CG n*=13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89048"/>
                  </a:ext>
                </a:extLst>
              </a:tr>
              <a:tr h="920252">
                <a:tc>
                  <a:txBody>
                    <a:bodyPr/>
                    <a:lstStyle/>
                    <a:p>
                      <a:pPr marL="0" marR="0" lvl="0" indent="0" algn="l" defTabSz="12190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cultural norm is that the mother should breastfeed                                                                                                                                                                </a:t>
                      </a:r>
                      <a:r>
                        <a:rPr kumimoji="0" lang="de-D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IG n*=24, CG n*=16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							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07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It is uncomfortable to see someone breastfeeding                                   </a:t>
                      </a:r>
                      <a:r>
                        <a:rPr kumimoji="0" lang="sv-SE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.                                                                                                                                                                 IG n*=6, CG n*=8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89007"/>
                  </a:ext>
                </a:extLst>
              </a:tr>
            </a:tbl>
          </a:graphicData>
        </a:graphic>
      </p:graphicFrame>
      <p:sp>
        <p:nvSpPr>
          <p:cNvPr id="33" name="textruta 32">
            <a:extLst>
              <a:ext uri="{FF2B5EF4-FFF2-40B4-BE49-F238E27FC236}">
                <a16:creationId xmlns:a16="http://schemas.microsoft.com/office/drawing/2014/main" id="{876DE4BF-FD60-40A3-8C93-01A1BD7A0E65}"/>
              </a:ext>
            </a:extLst>
          </p:cNvPr>
          <p:cNvSpPr txBox="1"/>
          <p:nvPr/>
        </p:nvSpPr>
        <p:spPr>
          <a:xfrm>
            <a:off x="326236" y="8507342"/>
            <a:ext cx="15261771" cy="57564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4.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 category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combined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sub-categories</a:t>
            </a:r>
          </a:p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*n=The number of codes in the combined sub-categories 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851493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Sörmland PPT Liggande (16;9)">
  <a:themeElements>
    <a:clrScheme name="RS">
      <a:dk1>
        <a:sysClr val="windowText" lastClr="000000"/>
      </a:dk1>
      <a:lt1>
        <a:sysClr val="window" lastClr="FFFFFF"/>
      </a:lt1>
      <a:dk2>
        <a:srgbClr val="6EBD8F"/>
      </a:dk2>
      <a:lt2>
        <a:srgbClr val="000000"/>
      </a:lt2>
      <a:accent1>
        <a:srgbClr val="24406C"/>
      </a:accent1>
      <a:accent2>
        <a:srgbClr val="E25046"/>
      </a:accent2>
      <a:accent3>
        <a:srgbClr val="9D1458"/>
      </a:accent3>
      <a:accent4>
        <a:srgbClr val="614789"/>
      </a:accent4>
      <a:accent5>
        <a:srgbClr val="1A7251"/>
      </a:accent5>
      <a:accent6>
        <a:srgbClr val="F9B44F"/>
      </a:accent6>
      <a:hlink>
        <a:srgbClr val="24406C"/>
      </a:hlink>
      <a:folHlink>
        <a:srgbClr val="24406C"/>
      </a:folHlink>
    </a:clrScheme>
    <a:fontScheme name="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b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Sörmland PPT mall_20181203.potx" id="{1980F7BC-670F-4F2B-8138-CFE88B422589}" vid="{CF263F11-89DC-474B-8EC0-6CE17CF3D9A0}"/>
    </a:ext>
  </a:extLst>
</a:theme>
</file>

<file path=ppt/theme/theme2.xml><?xml version="1.0" encoding="utf-8"?>
<a:theme xmlns:a="http://schemas.openxmlformats.org/drawingml/2006/main" name="8_Region Sörmland PPT Liggande (16;9)">
  <a:themeElements>
    <a:clrScheme name="RS">
      <a:dk1>
        <a:sysClr val="windowText" lastClr="000000"/>
      </a:dk1>
      <a:lt1>
        <a:sysClr val="window" lastClr="FFFFFF"/>
      </a:lt1>
      <a:dk2>
        <a:srgbClr val="6EBD8F"/>
      </a:dk2>
      <a:lt2>
        <a:srgbClr val="000000"/>
      </a:lt2>
      <a:accent1>
        <a:srgbClr val="24406C"/>
      </a:accent1>
      <a:accent2>
        <a:srgbClr val="E25046"/>
      </a:accent2>
      <a:accent3>
        <a:srgbClr val="9D1458"/>
      </a:accent3>
      <a:accent4>
        <a:srgbClr val="614789"/>
      </a:accent4>
      <a:accent5>
        <a:srgbClr val="1A7251"/>
      </a:accent5>
      <a:accent6>
        <a:srgbClr val="F9B44F"/>
      </a:accent6>
      <a:hlink>
        <a:srgbClr val="24406C"/>
      </a:hlink>
      <a:folHlink>
        <a:srgbClr val="24406C"/>
      </a:folHlink>
    </a:clrScheme>
    <a:fontScheme name="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b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b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Sörmland PPT mall_20181203.potx" id="{1980F7BC-670F-4F2B-8138-CFE88B422589}" vid="{CF263F11-89DC-474B-8EC0-6CE17CF3D9A0}"/>
    </a:ext>
  </a:extLst>
</a:theme>
</file>

<file path=ppt/theme/theme3.xml><?xml version="1.0" encoding="utf-8"?>
<a:theme xmlns:a="http://schemas.openxmlformats.org/drawingml/2006/main" name="Thaliard template">
  <a:themeElements>
    <a:clrScheme name="Custom 347">
      <a:dk1>
        <a:srgbClr val="34373D"/>
      </a:dk1>
      <a:lt1>
        <a:srgbClr val="FFFFFF"/>
      </a:lt1>
      <a:dk2>
        <a:srgbClr val="CDD2DB"/>
      </a:dk2>
      <a:lt2>
        <a:srgbClr val="6A7486"/>
      </a:lt2>
      <a:accent1>
        <a:srgbClr val="465573"/>
      </a:accent1>
      <a:accent2>
        <a:srgbClr val="6E86B6"/>
      </a:accent2>
      <a:accent3>
        <a:srgbClr val="ACBFE6"/>
      </a:accent3>
      <a:accent4>
        <a:srgbClr val="91C05E"/>
      </a:accent4>
      <a:accent5>
        <a:srgbClr val="ACCC88"/>
      </a:accent5>
      <a:accent6>
        <a:srgbClr val="E2F8CB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5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6.xml><?xml version="1.0" encoding="utf-8"?>
<a:theme xmlns:a="http://schemas.openxmlformats.org/drawingml/2006/main" name="1_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7.xml><?xml version="1.0" encoding="utf-8"?>
<a:theme xmlns:a="http://schemas.openxmlformats.org/drawingml/2006/main" name="1_Thaliard template">
  <a:themeElements>
    <a:clrScheme name="Custom 347">
      <a:dk1>
        <a:srgbClr val="34373D"/>
      </a:dk1>
      <a:lt1>
        <a:srgbClr val="FFFFFF"/>
      </a:lt1>
      <a:dk2>
        <a:srgbClr val="CDD2DB"/>
      </a:dk2>
      <a:lt2>
        <a:srgbClr val="6A7486"/>
      </a:lt2>
      <a:accent1>
        <a:srgbClr val="465573"/>
      </a:accent1>
      <a:accent2>
        <a:srgbClr val="6E86B6"/>
      </a:accent2>
      <a:accent3>
        <a:srgbClr val="ACBFE6"/>
      </a:accent3>
      <a:accent4>
        <a:srgbClr val="91C05E"/>
      </a:accent4>
      <a:accent5>
        <a:srgbClr val="ACCC88"/>
      </a:accent5>
      <a:accent6>
        <a:srgbClr val="E2F8CB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4750</TotalTime>
  <Words>1300</Words>
  <Application>Microsoft Office PowerPoint</Application>
  <PresentationFormat>Anpassad</PresentationFormat>
  <Paragraphs>151</Paragraphs>
  <Slides>12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12</vt:i4>
      </vt:variant>
    </vt:vector>
  </HeadingPairs>
  <TitlesOfParts>
    <vt:vector size="27" baseType="lpstr">
      <vt:lpstr>Arial</vt:lpstr>
      <vt:lpstr>Calibri</vt:lpstr>
      <vt:lpstr>Gill Sans MT</vt:lpstr>
      <vt:lpstr>Times New Roman</vt:lpstr>
      <vt:lpstr>Titillium Web</vt:lpstr>
      <vt:lpstr>Titillium Web ExtraLight</vt:lpstr>
      <vt:lpstr>wf_segoe-ui_normal</vt:lpstr>
      <vt:lpstr>Wingdings</vt:lpstr>
      <vt:lpstr>Region Sörmland PPT Liggande (16;9)</vt:lpstr>
      <vt:lpstr>8_Region Sörmland PPT Liggande (16;9)</vt:lpstr>
      <vt:lpstr>Thaliard template</vt:lpstr>
      <vt:lpstr>Paket</vt:lpstr>
      <vt:lpstr>Parcel</vt:lpstr>
      <vt:lpstr>1_Parcel</vt:lpstr>
      <vt:lpstr>1_Thaliard template</vt:lpstr>
      <vt:lpstr>TALKING ABOUT SKIN-TO-SKIN AND BREASTFEEDING IN ANTENAL CARE</vt:lpstr>
      <vt:lpstr>PowerPoint-presentation</vt:lpstr>
      <vt:lpstr>PowerPoint-presentation</vt:lpstr>
      <vt:lpstr>PowerPoint-presentation</vt:lpstr>
      <vt:lpstr>PowerPoint-presentation</vt:lpstr>
      <vt:lpstr>TALKING ABOUT CONTINUED CLOSENESS AND BREASTFEEDING IN the child health Centre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Blixt, Ingrid</dc:creator>
  <cp:lastModifiedBy>Blixt, Ingrid</cp:lastModifiedBy>
  <cp:revision>322</cp:revision>
  <cp:lastPrinted>2021-10-11T13:29:33Z</cp:lastPrinted>
  <dcterms:created xsi:type="dcterms:W3CDTF">2020-11-30T13:20:30Z</dcterms:created>
  <dcterms:modified xsi:type="dcterms:W3CDTF">2023-03-16T14:33:18Z</dcterms:modified>
</cp:coreProperties>
</file>