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4"/>
  </p:notesMasterIdLst>
  <p:sldIdLst>
    <p:sldId id="690" r:id="rId2"/>
    <p:sldId id="714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?? ??" initials="??" lastIdx="4" clrIdx="0">
    <p:extLst>
      <p:ext uri="{19B8F6BF-5375-455C-9EA6-DF929625EA0E}">
        <p15:presenceInfo xmlns:p15="http://schemas.microsoft.com/office/powerpoint/2012/main" userId="86f5ecf95620db7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01"/>
    <a:srgbClr val="FF4A01"/>
    <a:srgbClr val="FE6202"/>
    <a:srgbClr val="FFBD5B"/>
    <a:srgbClr val="FFAA2D"/>
    <a:srgbClr val="EF7139"/>
    <a:srgbClr val="F4F4C4"/>
    <a:srgbClr val="F8F8F8"/>
    <a:srgbClr val="F2F2F2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FB39E6-EB37-4868-8A14-2F01446596B2}" v="601" dt="2021-05-15T07:44:42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41" autoAdjust="0"/>
    <p:restoredTop sz="74670" autoAdjust="0"/>
  </p:normalViewPr>
  <p:slideViewPr>
    <p:cSldViewPr snapToGrid="0">
      <p:cViewPr varScale="1">
        <p:scale>
          <a:sx n="73" d="100"/>
          <a:sy n="73" d="100"/>
        </p:scale>
        <p:origin x="1146" y="66"/>
      </p:cViewPr>
      <p:guideLst/>
    </p:cSldViewPr>
  </p:slideViewPr>
  <p:outlineViewPr>
    <p:cViewPr>
      <p:scale>
        <a:sx n="33" d="100"/>
        <a:sy n="33" d="100"/>
      </p:scale>
      <p:origin x="0" y="-33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98ADF-F1DF-4894-9A04-39352BC7D482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6AA2A-43C4-42F1-8D41-7F8D4DCC80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287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6AA2A-43C4-42F1-8D41-7F8D4DCC80D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342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6AA2A-43C4-42F1-8D41-7F8D4DCC80D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447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7F8D6-F771-4495-86AA-837E27F73C65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9FFE-1415-4BE4-8AA3-1B924E5E7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05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7F8D6-F771-4495-86AA-837E27F73C65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9FFE-1415-4BE4-8AA3-1B924E5E7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806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7F8D6-F771-4495-86AA-837E27F73C65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9FFE-1415-4BE4-8AA3-1B924E5E7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103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7F8D6-F771-4495-86AA-837E27F73C65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9FFE-1415-4BE4-8AA3-1B924E5E7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8623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7F8D6-F771-4495-86AA-837E27F73C65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9FFE-1415-4BE4-8AA3-1B924E5E7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555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7F8D6-F771-4495-86AA-837E27F73C65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9FFE-1415-4BE4-8AA3-1B924E5E7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9780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7F8D6-F771-4495-86AA-837E27F73C65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9FFE-1415-4BE4-8AA3-1B924E5E7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205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7F8D6-F771-4495-86AA-837E27F73C65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9FFE-1415-4BE4-8AA3-1B924E5E7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99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7F8D6-F771-4495-86AA-837E27F73C65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9FFE-1415-4BE4-8AA3-1B924E5E7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27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7F8D6-F771-4495-86AA-837E27F73C65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9FFE-1415-4BE4-8AA3-1B924E5E7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338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7F8D6-F771-4495-86AA-837E27F73C65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19FFE-1415-4BE4-8AA3-1B924E5E7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176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897F8D6-F771-4495-86AA-837E27F73C65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19FFE-1415-4BE4-8AA3-1B924E5E7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014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5E3984F-EE8F-E80A-4E99-E8CC34FBD4AC}"/>
              </a:ext>
            </a:extLst>
          </p:cNvPr>
          <p:cNvSpPr/>
          <p:nvPr/>
        </p:nvSpPr>
        <p:spPr>
          <a:xfrm>
            <a:off x="669089" y="3317384"/>
            <a:ext cx="1888958" cy="1048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EAFC6C8-7434-5497-CC37-5FB64DCBE15B}"/>
              </a:ext>
            </a:extLst>
          </p:cNvPr>
          <p:cNvSpPr txBox="1"/>
          <p:nvPr/>
        </p:nvSpPr>
        <p:spPr>
          <a:xfrm>
            <a:off x="669089" y="3403742"/>
            <a:ext cx="188895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Did not return consent form</a:t>
            </a:r>
          </a:p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(N=16)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B79B228-C9FE-10C7-100A-611B39762955}"/>
              </a:ext>
            </a:extLst>
          </p:cNvPr>
          <p:cNvSpPr/>
          <p:nvPr/>
        </p:nvSpPr>
        <p:spPr>
          <a:xfrm>
            <a:off x="3375526" y="563100"/>
            <a:ext cx="1888958" cy="766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D801E12-84B3-56D1-8471-297E3950E8BA}"/>
              </a:ext>
            </a:extLst>
          </p:cNvPr>
          <p:cNvSpPr/>
          <p:nvPr/>
        </p:nvSpPr>
        <p:spPr>
          <a:xfrm>
            <a:off x="3375526" y="1664859"/>
            <a:ext cx="1888958" cy="766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8B21AE1-F937-85F5-4F0D-06389F147FC8}"/>
              </a:ext>
            </a:extLst>
          </p:cNvPr>
          <p:cNvSpPr/>
          <p:nvPr/>
        </p:nvSpPr>
        <p:spPr>
          <a:xfrm>
            <a:off x="3375526" y="2766618"/>
            <a:ext cx="1888958" cy="766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C4976FA-0D93-41E1-F594-F4E55F790BF8}"/>
              </a:ext>
            </a:extLst>
          </p:cNvPr>
          <p:cNvSpPr/>
          <p:nvPr/>
        </p:nvSpPr>
        <p:spPr>
          <a:xfrm>
            <a:off x="3375526" y="3868152"/>
            <a:ext cx="1888958" cy="766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093250E-EA6A-E205-1F24-F07EA03CBFBF}"/>
              </a:ext>
            </a:extLst>
          </p:cNvPr>
          <p:cNvSpPr/>
          <p:nvPr/>
        </p:nvSpPr>
        <p:spPr>
          <a:xfrm>
            <a:off x="3375526" y="4969686"/>
            <a:ext cx="1888958" cy="766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B5E2230-33FB-604C-1061-104614891098}"/>
              </a:ext>
            </a:extLst>
          </p:cNvPr>
          <p:cNvSpPr/>
          <p:nvPr/>
        </p:nvSpPr>
        <p:spPr>
          <a:xfrm>
            <a:off x="6081963" y="1113867"/>
            <a:ext cx="1888958" cy="766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3D731D7-41BA-5AB9-783D-6E42173E9BE7}"/>
              </a:ext>
            </a:extLst>
          </p:cNvPr>
          <p:cNvSpPr/>
          <p:nvPr/>
        </p:nvSpPr>
        <p:spPr>
          <a:xfrm>
            <a:off x="6081963" y="2215626"/>
            <a:ext cx="1888958" cy="766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7CB441B4-043B-9468-2107-14A3149B5B74}"/>
              </a:ext>
            </a:extLst>
          </p:cNvPr>
          <p:cNvSpPr/>
          <p:nvPr/>
        </p:nvSpPr>
        <p:spPr>
          <a:xfrm>
            <a:off x="6081963" y="4352843"/>
            <a:ext cx="1888958" cy="9572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E39E6E5-8E32-A5F0-B9BB-8CE635FFD778}"/>
              </a:ext>
            </a:extLst>
          </p:cNvPr>
          <p:cNvSpPr txBox="1"/>
          <p:nvPr/>
        </p:nvSpPr>
        <p:spPr>
          <a:xfrm>
            <a:off x="3362478" y="653906"/>
            <a:ext cx="193193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Enrolled participants</a:t>
            </a:r>
            <a:b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(N=202)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7DEADCE-942B-16AA-6D22-FD4E5A97AD17}"/>
              </a:ext>
            </a:extLst>
          </p:cNvPr>
          <p:cNvSpPr txBox="1"/>
          <p:nvPr/>
        </p:nvSpPr>
        <p:spPr>
          <a:xfrm>
            <a:off x="3375526" y="1755665"/>
            <a:ext cx="18889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  <a:b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(N=182)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D5CF93F-FBDA-CCDC-47BD-7BAEFCD36B59}"/>
              </a:ext>
            </a:extLst>
          </p:cNvPr>
          <p:cNvSpPr txBox="1"/>
          <p:nvPr/>
        </p:nvSpPr>
        <p:spPr>
          <a:xfrm>
            <a:off x="3375526" y="2857424"/>
            <a:ext cx="18889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  <a:b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(N=178)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3AB5791F-B7ED-3A92-BDFB-29169B59EE56}"/>
              </a:ext>
            </a:extLst>
          </p:cNvPr>
          <p:cNvSpPr txBox="1"/>
          <p:nvPr/>
        </p:nvSpPr>
        <p:spPr>
          <a:xfrm>
            <a:off x="3375526" y="3958958"/>
            <a:ext cx="18889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  <a:b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(N=162)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FE93415-F6F3-A03A-F0CD-E65A985B5D6D}"/>
              </a:ext>
            </a:extLst>
          </p:cNvPr>
          <p:cNvSpPr txBox="1"/>
          <p:nvPr/>
        </p:nvSpPr>
        <p:spPr>
          <a:xfrm>
            <a:off x="3375526" y="5060492"/>
            <a:ext cx="18889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  <a:b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(N=140)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45F8700-436F-2367-216A-1C4D112E7E33}"/>
              </a:ext>
            </a:extLst>
          </p:cNvPr>
          <p:cNvSpPr txBox="1"/>
          <p:nvPr/>
        </p:nvSpPr>
        <p:spPr>
          <a:xfrm>
            <a:off x="6081963" y="4415958"/>
            <a:ext cx="188895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Measurement failure</a:t>
            </a:r>
            <a:b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(N=22)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F08C8A8-3499-7EA5-C447-F101BDA30679}"/>
              </a:ext>
            </a:extLst>
          </p:cNvPr>
          <p:cNvSpPr txBox="1"/>
          <p:nvPr/>
        </p:nvSpPr>
        <p:spPr>
          <a:xfrm>
            <a:off x="6081963" y="2306432"/>
            <a:ext cx="18889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Dropout</a:t>
            </a:r>
          </a:p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(N=4)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61D6C31-4B07-EDD8-8CE3-A5D4BA753DAF}"/>
              </a:ext>
            </a:extLst>
          </p:cNvPr>
          <p:cNvSpPr txBox="1"/>
          <p:nvPr/>
        </p:nvSpPr>
        <p:spPr>
          <a:xfrm>
            <a:off x="6081963" y="1204673"/>
            <a:ext cx="18889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Withdrawal</a:t>
            </a:r>
          </a:p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(N=20)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B29A326D-F692-4874-44DF-82DC734B856E}"/>
              </a:ext>
            </a:extLst>
          </p:cNvPr>
          <p:cNvCxnSpPr>
            <a:stCxn id="12" idx="2"/>
            <a:endCxn id="14" idx="0"/>
          </p:cNvCxnSpPr>
          <p:nvPr/>
        </p:nvCxnSpPr>
        <p:spPr>
          <a:xfrm>
            <a:off x="4320005" y="1329489"/>
            <a:ext cx="0" cy="3353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A716C082-0DF8-377A-E37A-7B803D2BDFCA}"/>
              </a:ext>
            </a:extLst>
          </p:cNvPr>
          <p:cNvCxnSpPr>
            <a:cxnSpLocks/>
            <a:stCxn id="14" idx="2"/>
            <a:endCxn id="15" idx="0"/>
          </p:cNvCxnSpPr>
          <p:nvPr/>
        </p:nvCxnSpPr>
        <p:spPr>
          <a:xfrm>
            <a:off x="4320005" y="2431248"/>
            <a:ext cx="0" cy="3353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84080395-751A-73C6-B355-2CC0C1A398A9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>
            <a:off x="4320005" y="3533007"/>
            <a:ext cx="0" cy="3351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FACE7A01-CF69-A4E6-B6A8-BDB2F315E628}"/>
              </a:ext>
            </a:extLst>
          </p:cNvPr>
          <p:cNvCxnSpPr>
            <a:cxnSpLocks/>
            <a:stCxn id="16" idx="2"/>
            <a:endCxn id="17" idx="0"/>
          </p:cNvCxnSpPr>
          <p:nvPr/>
        </p:nvCxnSpPr>
        <p:spPr>
          <a:xfrm>
            <a:off x="4320005" y="4634541"/>
            <a:ext cx="0" cy="33514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88D922D4-8EAD-6D20-2590-E248748F9155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4320005" y="4808373"/>
            <a:ext cx="176195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36168153-1B7D-CD61-4E2E-09D1D8CAB659}"/>
              </a:ext>
            </a:extLst>
          </p:cNvPr>
          <p:cNvCxnSpPr>
            <a:cxnSpLocks/>
          </p:cNvCxnSpPr>
          <p:nvPr/>
        </p:nvCxnSpPr>
        <p:spPr>
          <a:xfrm>
            <a:off x="4320005" y="2581592"/>
            <a:ext cx="175351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762FC2A8-8313-AFB5-E9EE-54DBBC76B348}"/>
              </a:ext>
            </a:extLst>
          </p:cNvPr>
          <p:cNvCxnSpPr>
            <a:cxnSpLocks/>
          </p:cNvCxnSpPr>
          <p:nvPr/>
        </p:nvCxnSpPr>
        <p:spPr>
          <a:xfrm>
            <a:off x="4320005" y="1497060"/>
            <a:ext cx="175351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0657FFA2-CAB6-D602-4F7F-F5BD01A68C28}"/>
              </a:ext>
            </a:extLst>
          </p:cNvPr>
          <p:cNvCxnSpPr>
            <a:cxnSpLocks/>
          </p:cNvCxnSpPr>
          <p:nvPr/>
        </p:nvCxnSpPr>
        <p:spPr>
          <a:xfrm flipH="1">
            <a:off x="2558047" y="3693919"/>
            <a:ext cx="1770400" cy="666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81F80B-EA53-A31F-12FF-9D2ED9A7E423}"/>
              </a:ext>
            </a:extLst>
          </p:cNvPr>
          <p:cNvSpPr txBox="1"/>
          <p:nvPr/>
        </p:nvSpPr>
        <p:spPr>
          <a:xfrm>
            <a:off x="774700" y="6199414"/>
            <a:ext cx="7196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Supplementary Fig 1. Flow diagram of Study 1</a:t>
            </a:r>
            <a:endParaRPr kumimoji="1" lang="ja-JP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23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ACEDDFA-059E-6B79-7187-9F495CC00C3D}"/>
              </a:ext>
            </a:extLst>
          </p:cNvPr>
          <p:cNvSpPr/>
          <p:nvPr/>
        </p:nvSpPr>
        <p:spPr>
          <a:xfrm>
            <a:off x="3894414" y="982200"/>
            <a:ext cx="1888958" cy="766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D58FA75-969C-2AB3-DFE7-877B8EC35988}"/>
              </a:ext>
            </a:extLst>
          </p:cNvPr>
          <p:cNvSpPr/>
          <p:nvPr/>
        </p:nvSpPr>
        <p:spPr>
          <a:xfrm>
            <a:off x="3894414" y="2083959"/>
            <a:ext cx="1888958" cy="766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CEC318A-3D87-D431-E326-446A424690E6}"/>
              </a:ext>
            </a:extLst>
          </p:cNvPr>
          <p:cNvSpPr/>
          <p:nvPr/>
        </p:nvSpPr>
        <p:spPr>
          <a:xfrm>
            <a:off x="3894414" y="3185718"/>
            <a:ext cx="1888958" cy="766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93FC051-961F-E92A-1949-55EDD95BC5E9}"/>
              </a:ext>
            </a:extLst>
          </p:cNvPr>
          <p:cNvSpPr/>
          <p:nvPr/>
        </p:nvSpPr>
        <p:spPr>
          <a:xfrm>
            <a:off x="3894414" y="5274486"/>
            <a:ext cx="1888958" cy="766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4D5D3C8-241D-44C6-FE8B-E7E78CBBFDB3}"/>
              </a:ext>
            </a:extLst>
          </p:cNvPr>
          <p:cNvSpPr/>
          <p:nvPr/>
        </p:nvSpPr>
        <p:spPr>
          <a:xfrm>
            <a:off x="6600851" y="1532967"/>
            <a:ext cx="1888958" cy="766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E43D768-FB94-EFA7-B8FD-6E83A9E746AC}"/>
              </a:ext>
            </a:extLst>
          </p:cNvPr>
          <p:cNvSpPr/>
          <p:nvPr/>
        </p:nvSpPr>
        <p:spPr>
          <a:xfrm>
            <a:off x="6600851" y="2634726"/>
            <a:ext cx="1888958" cy="766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0C4335A-FF1F-73CF-1D66-79AB4AFD46EB}"/>
              </a:ext>
            </a:extLst>
          </p:cNvPr>
          <p:cNvSpPr/>
          <p:nvPr/>
        </p:nvSpPr>
        <p:spPr>
          <a:xfrm>
            <a:off x="6588187" y="3666139"/>
            <a:ext cx="1888958" cy="9607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F809E9C-1307-4380-55C8-5AB18DEF26CF}"/>
              </a:ext>
            </a:extLst>
          </p:cNvPr>
          <p:cNvSpPr txBox="1"/>
          <p:nvPr/>
        </p:nvSpPr>
        <p:spPr>
          <a:xfrm>
            <a:off x="3903009" y="1073006"/>
            <a:ext cx="188865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Call for participation</a:t>
            </a:r>
            <a:b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(N=100)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A3291A7-D9EB-0280-8BF2-F7F862449DA5}"/>
              </a:ext>
            </a:extLst>
          </p:cNvPr>
          <p:cNvSpPr txBox="1"/>
          <p:nvPr/>
        </p:nvSpPr>
        <p:spPr>
          <a:xfrm>
            <a:off x="3894414" y="2174765"/>
            <a:ext cx="18889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  <a:b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(N=83)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03A3B0AB-337B-0B2E-9612-A87295068B34}"/>
              </a:ext>
            </a:extLst>
          </p:cNvPr>
          <p:cNvSpPr txBox="1"/>
          <p:nvPr/>
        </p:nvSpPr>
        <p:spPr>
          <a:xfrm>
            <a:off x="3894414" y="3276524"/>
            <a:ext cx="18889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  <a:b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(N=81)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8392D00-3F54-3624-964E-D3C8563FB7E9}"/>
              </a:ext>
            </a:extLst>
          </p:cNvPr>
          <p:cNvSpPr txBox="1"/>
          <p:nvPr/>
        </p:nvSpPr>
        <p:spPr>
          <a:xfrm>
            <a:off x="3894414" y="5365292"/>
            <a:ext cx="18889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  <a:b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(N=67)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1886994-A019-DADE-8287-32FDCE7E1B82}"/>
              </a:ext>
            </a:extLst>
          </p:cNvPr>
          <p:cNvSpPr txBox="1"/>
          <p:nvPr/>
        </p:nvSpPr>
        <p:spPr>
          <a:xfrm>
            <a:off x="6600851" y="3736485"/>
            <a:ext cx="188895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Measurement failure</a:t>
            </a:r>
            <a:b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(N=9)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65B3D6D-4FD1-3BB9-FD0F-900CEC93D71D}"/>
              </a:ext>
            </a:extLst>
          </p:cNvPr>
          <p:cNvSpPr txBox="1"/>
          <p:nvPr/>
        </p:nvSpPr>
        <p:spPr>
          <a:xfrm>
            <a:off x="6600851" y="2725532"/>
            <a:ext cx="18889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Withdrawal</a:t>
            </a:r>
          </a:p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(N=2)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33F8F75-DF40-207B-ECCA-635980BAC95E}"/>
              </a:ext>
            </a:extLst>
          </p:cNvPr>
          <p:cNvSpPr txBox="1"/>
          <p:nvPr/>
        </p:nvSpPr>
        <p:spPr>
          <a:xfrm>
            <a:off x="6600851" y="1623773"/>
            <a:ext cx="18889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Not reply</a:t>
            </a:r>
          </a:p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(N=17)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699289D2-A8D5-26A8-1A98-42A400FD8121}"/>
              </a:ext>
            </a:extLst>
          </p:cNvPr>
          <p:cNvCxnSpPr>
            <a:stCxn id="5" idx="2"/>
            <a:endCxn id="6" idx="0"/>
          </p:cNvCxnSpPr>
          <p:nvPr/>
        </p:nvCxnSpPr>
        <p:spPr>
          <a:xfrm>
            <a:off x="4838893" y="1748589"/>
            <a:ext cx="0" cy="3353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EA341144-D313-FC86-C9B8-F48436AD38D6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>
            <a:off x="4838893" y="2850348"/>
            <a:ext cx="0" cy="3353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F19E8FDD-D209-B92A-3669-9F1B09538F33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>
            <a:off x="4838893" y="3952107"/>
            <a:ext cx="0" cy="13223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F6FF7729-DAD7-A368-F3B6-1BA6751F090D}"/>
              </a:ext>
            </a:extLst>
          </p:cNvPr>
          <p:cNvCxnSpPr>
            <a:cxnSpLocks/>
          </p:cNvCxnSpPr>
          <p:nvPr/>
        </p:nvCxnSpPr>
        <p:spPr>
          <a:xfrm>
            <a:off x="4838893" y="4151817"/>
            <a:ext cx="175351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64157367-E48B-2F0E-AFE7-75F000E245D3}"/>
              </a:ext>
            </a:extLst>
          </p:cNvPr>
          <p:cNvCxnSpPr>
            <a:cxnSpLocks/>
          </p:cNvCxnSpPr>
          <p:nvPr/>
        </p:nvCxnSpPr>
        <p:spPr>
          <a:xfrm>
            <a:off x="4838893" y="3000692"/>
            <a:ext cx="175351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8518AE7B-BB05-5F5E-0DF1-A8C47F622D1D}"/>
              </a:ext>
            </a:extLst>
          </p:cNvPr>
          <p:cNvCxnSpPr>
            <a:cxnSpLocks/>
          </p:cNvCxnSpPr>
          <p:nvPr/>
        </p:nvCxnSpPr>
        <p:spPr>
          <a:xfrm>
            <a:off x="4838893" y="1916160"/>
            <a:ext cx="175351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03937C7-541D-9062-57CB-FBF8473E8C83}"/>
              </a:ext>
            </a:extLst>
          </p:cNvPr>
          <p:cNvSpPr/>
          <p:nvPr/>
        </p:nvSpPr>
        <p:spPr>
          <a:xfrm>
            <a:off x="6592409" y="4820136"/>
            <a:ext cx="1888958" cy="12192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C12C0BB-BCE1-F135-AFC2-CFD3AB1660B1}"/>
              </a:ext>
            </a:extLst>
          </p:cNvPr>
          <p:cNvSpPr txBox="1"/>
          <p:nvPr/>
        </p:nvSpPr>
        <p:spPr>
          <a:xfrm>
            <a:off x="6592409" y="4906493"/>
            <a:ext cx="188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Did not answer follow-up questionnaire</a:t>
            </a:r>
          </a:p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(N=5)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コネクタ: カギ線 27">
            <a:extLst>
              <a:ext uri="{FF2B5EF4-FFF2-40B4-BE49-F238E27FC236}">
                <a16:creationId xmlns:a16="http://schemas.microsoft.com/office/drawing/2014/main" id="{C2D28240-EB0F-BE19-551C-FF283E98B9C6}"/>
              </a:ext>
            </a:extLst>
          </p:cNvPr>
          <p:cNvCxnSpPr>
            <a:cxnSpLocks/>
          </p:cNvCxnSpPr>
          <p:nvPr/>
        </p:nvCxnSpPr>
        <p:spPr>
          <a:xfrm>
            <a:off x="4963888" y="4151817"/>
            <a:ext cx="1636965" cy="84301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D762226-8686-7A3F-B1B5-DCA82971B969}"/>
              </a:ext>
            </a:extLst>
          </p:cNvPr>
          <p:cNvSpPr/>
          <p:nvPr/>
        </p:nvSpPr>
        <p:spPr>
          <a:xfrm>
            <a:off x="400508" y="964021"/>
            <a:ext cx="1682836" cy="766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344E7E1-74AB-7E94-255B-75FD7BF14BAD}"/>
              </a:ext>
            </a:extLst>
          </p:cNvPr>
          <p:cNvSpPr txBox="1"/>
          <p:nvPr/>
        </p:nvSpPr>
        <p:spPr>
          <a:xfrm>
            <a:off x="397082" y="1054827"/>
            <a:ext cx="17065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Group-A</a:t>
            </a:r>
          </a:p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(N=73)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EC1FBC1C-A93C-B3C5-A7D6-6CB387442480}"/>
              </a:ext>
            </a:extLst>
          </p:cNvPr>
          <p:cNvSpPr/>
          <p:nvPr/>
        </p:nvSpPr>
        <p:spPr>
          <a:xfrm>
            <a:off x="397081" y="2176129"/>
            <a:ext cx="1706581" cy="76638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355F12-D07C-34A9-E283-1ACB7396EF97}"/>
              </a:ext>
            </a:extLst>
          </p:cNvPr>
          <p:cNvSpPr txBox="1"/>
          <p:nvPr/>
        </p:nvSpPr>
        <p:spPr>
          <a:xfrm>
            <a:off x="400508" y="2266935"/>
            <a:ext cx="168283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Group-B</a:t>
            </a:r>
          </a:p>
          <a:p>
            <a:pPr algn="ctr"/>
            <a:r>
              <a:rPr kumimoji="1" lang="en-US" altLang="ja-JP" sz="1500" dirty="0">
                <a:latin typeface="Arial" panose="020B0604020202020204" pitchFamily="34" charset="0"/>
                <a:cs typeface="Arial" panose="020B0604020202020204" pitchFamily="34" charset="0"/>
              </a:rPr>
              <a:t>(N=67)</a:t>
            </a:r>
            <a:endParaRPr kumimoji="1" lang="ja-JP" alt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コネクタ: カギ線 32">
            <a:extLst>
              <a:ext uri="{FF2B5EF4-FFF2-40B4-BE49-F238E27FC236}">
                <a16:creationId xmlns:a16="http://schemas.microsoft.com/office/drawing/2014/main" id="{72B71913-E420-F7FD-8CDE-10143015220B}"/>
              </a:ext>
            </a:extLst>
          </p:cNvPr>
          <p:cNvCxnSpPr>
            <a:cxnSpLocks/>
            <a:stCxn id="29" idx="3"/>
            <a:endCxn id="13" idx="1"/>
          </p:cNvCxnSpPr>
          <p:nvPr/>
        </p:nvCxnSpPr>
        <p:spPr>
          <a:xfrm>
            <a:off x="2083344" y="1347216"/>
            <a:ext cx="1819665" cy="278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コネクタ: カギ線 36">
            <a:extLst>
              <a:ext uri="{FF2B5EF4-FFF2-40B4-BE49-F238E27FC236}">
                <a16:creationId xmlns:a16="http://schemas.microsoft.com/office/drawing/2014/main" id="{5666098C-AD01-30F2-D050-021E2B58C197}"/>
              </a:ext>
            </a:extLst>
          </p:cNvPr>
          <p:cNvCxnSpPr>
            <a:cxnSpLocks/>
            <a:stCxn id="31" idx="3"/>
            <a:endCxn id="13" idx="1"/>
          </p:cNvCxnSpPr>
          <p:nvPr/>
        </p:nvCxnSpPr>
        <p:spPr>
          <a:xfrm flipV="1">
            <a:off x="2103662" y="1350005"/>
            <a:ext cx="1799347" cy="120931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334130F-F6A2-F6B7-F4FD-87F6BE4FEBF9}"/>
              </a:ext>
            </a:extLst>
          </p:cNvPr>
          <p:cNvSpPr txBox="1"/>
          <p:nvPr/>
        </p:nvSpPr>
        <p:spPr>
          <a:xfrm>
            <a:off x="1980628" y="597499"/>
            <a:ext cx="18934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Random sampling</a:t>
            </a:r>
            <a:r>
              <a:rPr kumimoji="1" lang="ja-JP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(N=33)</a:t>
            </a:r>
            <a:endParaRPr kumimoji="1"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1E5AA3DC-5A9E-2B70-0D23-DDCA94AB65B9}"/>
              </a:ext>
            </a:extLst>
          </p:cNvPr>
          <p:cNvSpPr txBox="1"/>
          <p:nvPr/>
        </p:nvSpPr>
        <p:spPr>
          <a:xfrm>
            <a:off x="774700" y="6199414"/>
            <a:ext cx="7196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Supplementary Fig 2. Flow diagram of Study 2</a:t>
            </a:r>
            <a:endParaRPr kumimoji="1" lang="ja-JP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716769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Segoe UI"/>
        <a:ea typeface="Segoe UI"/>
        <a:cs typeface=""/>
      </a:majorFont>
      <a:minorFont>
        <a:latin typeface="Segoe UI"/>
        <a:ea typeface="Segoe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 w="25400">
          <a:solidFill>
            <a:schemeClr val="bg1">
              <a:lumMod val="50000"/>
            </a:schemeClr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42193</TotalTime>
  <Words>167</Words>
  <Application>Microsoft Office PowerPoint</Application>
  <PresentationFormat>画面に合わせる (4:3)</PresentationFormat>
  <Paragraphs>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Arial</vt:lpstr>
      <vt:lpstr>Segoe UI</vt:lpstr>
      <vt:lpstr>Wingdings 2</vt:lpstr>
      <vt:lpstr>HDOfficeLightV0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?? ??</dc:creator>
  <cp:lastModifiedBy>竹内 皓紀</cp:lastModifiedBy>
  <cp:revision>1470</cp:revision>
  <dcterms:created xsi:type="dcterms:W3CDTF">2019-07-06T07:57:03Z</dcterms:created>
  <dcterms:modified xsi:type="dcterms:W3CDTF">2023-02-10T02:25:55Z</dcterms:modified>
</cp:coreProperties>
</file>