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447" r:id="rId2"/>
    <p:sldId id="450" r:id="rId3"/>
    <p:sldId id="451" r:id="rId4"/>
    <p:sldId id="452" r:id="rId5"/>
    <p:sldId id="453" r:id="rId6"/>
    <p:sldId id="457" r:id="rId7"/>
    <p:sldId id="454" r:id="rId8"/>
    <p:sldId id="455" r:id="rId9"/>
    <p:sldId id="45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4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Noise filtering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DE34757-283B-433E-8323-F0F3230D38EE}">
      <dgm:prSet phldrT="[텍스트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Pulse detection</a:t>
          </a:r>
          <a:endParaRPr lang="ko-KR" altLang="en-US" sz="2400" b="1" dirty="0"/>
        </a:p>
      </dgm:t>
    </dgm:pt>
    <dgm:pt modelId="{8C99432A-BAC9-4F8C-B35A-3C745812B481}" type="parTrans" cxnId="{AB7C0CDB-3CFD-434B-8862-4037B305BAFE}">
      <dgm:prSet/>
      <dgm:spPr/>
      <dgm:t>
        <a:bodyPr/>
        <a:lstStyle/>
        <a:p>
          <a:pPr latinLnBrk="1"/>
          <a:endParaRPr lang="ko-KR" altLang="en-US"/>
        </a:p>
      </dgm:t>
    </dgm:pt>
    <dgm:pt modelId="{49AC0E9E-5039-421F-9CC2-0D7F2F0AD74E}" type="sibTrans" cxnId="{AB7C0CDB-3CFD-434B-8862-4037B305BAFE}">
      <dgm:prSet/>
      <dgm:spPr/>
      <dgm:t>
        <a:bodyPr/>
        <a:lstStyle/>
        <a:p>
          <a:pPr latinLnBrk="1"/>
          <a:endParaRPr lang="ko-KR" altLang="en-US"/>
        </a:p>
      </dgm:t>
    </dgm:pt>
    <dgm:pt modelId="{435664FA-4EBC-42BA-8155-FA62E11A08D9}">
      <dgm:prSet phldrT="[텍스트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Bout grouping</a:t>
          </a:r>
          <a:endParaRPr lang="ko-KR" altLang="en-US" sz="2400" b="1" dirty="0"/>
        </a:p>
      </dgm:t>
    </dgm:pt>
    <dgm:pt modelId="{5F802329-248A-4E2A-A17A-8BFCDD3C5558}" type="parTrans" cxnId="{227AB5D1-E388-42F5-85A0-40E63F2054FA}">
      <dgm:prSet/>
      <dgm:spPr/>
      <dgm:t>
        <a:bodyPr/>
        <a:lstStyle/>
        <a:p>
          <a:pPr latinLnBrk="1"/>
          <a:endParaRPr lang="ko-KR" altLang="en-US"/>
        </a:p>
      </dgm:t>
    </dgm:pt>
    <dgm:pt modelId="{1B68DCC7-F84D-435A-B8C1-16E09AF12A68}" type="sibTrans" cxnId="{227AB5D1-E388-42F5-85A0-40E63F2054FA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3" custScaleX="107195">
        <dgm:presLayoutVars>
          <dgm:bulletEnabled val="1"/>
        </dgm:presLayoutVars>
      </dgm:prSet>
      <dgm:spPr/>
    </dgm:pt>
    <dgm:pt modelId="{091517EF-D1A8-4E4C-835B-65D84B064DFE}" type="pres">
      <dgm:prSet presAssocID="{571CB203-DFB6-453C-A2E2-F047C576D1CC}" presName="parSpace" presStyleCnt="0"/>
      <dgm:spPr/>
    </dgm:pt>
    <dgm:pt modelId="{E9A5C0F2-0DEC-4FD2-97BC-3C4537853B8F}" type="pres">
      <dgm:prSet presAssocID="{EDE34757-283B-433E-8323-F0F3230D38EE}" presName="parTxOnly" presStyleLbl="node1" presStyleIdx="1" presStyleCnt="3" custScaleX="105483" custLinFactNeighborY="-1026">
        <dgm:presLayoutVars>
          <dgm:bulletEnabled val="1"/>
        </dgm:presLayoutVars>
      </dgm:prSet>
      <dgm:spPr/>
    </dgm:pt>
    <dgm:pt modelId="{6EFC3769-C187-4F2F-B1D1-C66AEBA4C21B}" type="pres">
      <dgm:prSet presAssocID="{49AC0E9E-5039-421F-9CC2-0D7F2F0AD74E}" presName="parSpace" presStyleCnt="0"/>
      <dgm:spPr/>
    </dgm:pt>
    <dgm:pt modelId="{A19A0360-41BE-4ECD-B531-87070B0EC1C1}" type="pres">
      <dgm:prSet presAssocID="{435664FA-4EBC-42BA-8155-FA62E11A08D9}" presName="parTxOnly" presStyleLbl="node1" presStyleIdx="2" presStyleCnt="3" custLinFactNeighborX="51266" custLinFactNeighborY="23261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C0451C70-080B-46DB-8661-EDBF4D2AB05D}" type="presOf" srcId="{EDE34757-283B-433E-8323-F0F3230D38EE}" destId="{E9A5C0F2-0DEC-4FD2-97BC-3C4537853B8F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ACFD56A9-BFEB-4003-8D2E-CB485E5347DF}" type="presOf" srcId="{435664FA-4EBC-42BA-8155-FA62E11A08D9}" destId="{A19A0360-41BE-4ECD-B531-87070B0EC1C1}" srcOrd="0" destOrd="0" presId="urn:microsoft.com/office/officeart/2005/8/layout/hChevron3"/>
    <dgm:cxn modelId="{227AB5D1-E388-42F5-85A0-40E63F2054FA}" srcId="{E665CC5B-3778-45B0-963D-D8D3BD2796FD}" destId="{435664FA-4EBC-42BA-8155-FA62E11A08D9}" srcOrd="2" destOrd="0" parTransId="{5F802329-248A-4E2A-A17A-8BFCDD3C5558}" sibTransId="{1B68DCC7-F84D-435A-B8C1-16E09AF12A68}"/>
    <dgm:cxn modelId="{AB7C0CDB-3CFD-434B-8862-4037B305BAFE}" srcId="{E665CC5B-3778-45B0-963D-D8D3BD2796FD}" destId="{EDE34757-283B-433E-8323-F0F3230D38EE}" srcOrd="1" destOrd="0" parTransId="{8C99432A-BAC9-4F8C-B35A-3C745812B481}" sibTransId="{49AC0E9E-5039-421F-9CC2-0D7F2F0AD74E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  <dgm:cxn modelId="{FF80580B-2A26-4DDC-862C-42BEE86C28F7}" type="presParOf" srcId="{EA33F3DD-0068-41D0-988E-40DC905A779D}" destId="{091517EF-D1A8-4E4C-835B-65D84B064DFE}" srcOrd="1" destOrd="0" presId="urn:microsoft.com/office/officeart/2005/8/layout/hChevron3"/>
    <dgm:cxn modelId="{9F533CD1-3CEC-47BC-B4B6-DC9C158AD61E}" type="presParOf" srcId="{EA33F3DD-0068-41D0-988E-40DC905A779D}" destId="{E9A5C0F2-0DEC-4FD2-97BC-3C4537853B8F}" srcOrd="2" destOrd="0" presId="urn:microsoft.com/office/officeart/2005/8/layout/hChevron3"/>
    <dgm:cxn modelId="{ABBBE136-FF6B-4DD8-8EE2-CE8522A619C5}" type="presParOf" srcId="{EA33F3DD-0068-41D0-988E-40DC905A779D}" destId="{6EFC3769-C187-4F2F-B1D1-C66AEBA4C21B}" srcOrd="3" destOrd="0" presId="urn:microsoft.com/office/officeart/2005/8/layout/hChevron3"/>
    <dgm:cxn modelId="{8849CA41-02F5-4744-9603-9EF329D045D8}" type="presParOf" srcId="{EA33F3DD-0068-41D0-988E-40DC905A779D}" destId="{A19A0360-41BE-4ECD-B531-87070B0EC1C1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Noise filtering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Noise filtering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1">
            <a:lumMod val="50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Noise filtering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Pulse detection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Bout Grouping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Bout Grouping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Bout Grouping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665CC5B-3778-45B0-963D-D8D3BD2796FD}" type="doc">
      <dgm:prSet loTypeId="urn:microsoft.com/office/officeart/2005/8/layout/hChevron3" loCatId="process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pPr latinLnBrk="1"/>
          <a:endParaRPr lang="ko-KR" altLang="en-US"/>
        </a:p>
      </dgm:t>
    </dgm:pt>
    <dgm:pt modelId="{5F6C2054-23E7-443A-A0DA-F894FF3B5730}">
      <dgm:prSet phldrT="[텍스트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latinLnBrk="1"/>
          <a:r>
            <a:rPr lang="en-US" altLang="ko-KR" sz="2400" b="1" dirty="0"/>
            <a:t>Bout Grouping</a:t>
          </a:r>
          <a:endParaRPr lang="ko-KR" altLang="en-US" sz="2400" b="1" dirty="0"/>
        </a:p>
      </dgm:t>
    </dgm:pt>
    <dgm:pt modelId="{9019CCCB-29C9-4814-AEF7-0C9BFB71C9A6}" type="par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571CB203-DFB6-453C-A2E2-F047C576D1CC}" type="sibTrans" cxnId="{2E46BB98-81E9-41B6-AB2E-F446FA5B082B}">
      <dgm:prSet/>
      <dgm:spPr/>
      <dgm:t>
        <a:bodyPr/>
        <a:lstStyle/>
        <a:p>
          <a:pPr latinLnBrk="1"/>
          <a:endParaRPr lang="ko-KR" altLang="en-US"/>
        </a:p>
      </dgm:t>
    </dgm:pt>
    <dgm:pt modelId="{EA33F3DD-0068-41D0-988E-40DC905A779D}" type="pres">
      <dgm:prSet presAssocID="{E665CC5B-3778-45B0-963D-D8D3BD2796FD}" presName="Name0" presStyleCnt="0">
        <dgm:presLayoutVars>
          <dgm:dir/>
          <dgm:resizeHandles val="exact"/>
        </dgm:presLayoutVars>
      </dgm:prSet>
      <dgm:spPr/>
    </dgm:pt>
    <dgm:pt modelId="{53B182D7-6A88-4279-8B59-4537365FBB10}" type="pres">
      <dgm:prSet presAssocID="{5F6C2054-23E7-443A-A0DA-F894FF3B5730}" presName="parTxOnly" presStyleLbl="node1" presStyleIdx="0" presStyleCnt="1" custScaleX="107195">
        <dgm:presLayoutVars>
          <dgm:bulletEnabled val="1"/>
        </dgm:presLayoutVars>
      </dgm:prSet>
      <dgm:spPr/>
    </dgm:pt>
  </dgm:ptLst>
  <dgm:cxnLst>
    <dgm:cxn modelId="{5449BA6B-B382-48D0-9FE2-AD775931A075}" type="presOf" srcId="{E665CC5B-3778-45B0-963D-D8D3BD2796FD}" destId="{EA33F3DD-0068-41D0-988E-40DC905A779D}" srcOrd="0" destOrd="0" presId="urn:microsoft.com/office/officeart/2005/8/layout/hChevron3"/>
    <dgm:cxn modelId="{2E46BB98-81E9-41B6-AB2E-F446FA5B082B}" srcId="{E665CC5B-3778-45B0-963D-D8D3BD2796FD}" destId="{5F6C2054-23E7-443A-A0DA-F894FF3B5730}" srcOrd="0" destOrd="0" parTransId="{9019CCCB-29C9-4814-AEF7-0C9BFB71C9A6}" sibTransId="{571CB203-DFB6-453C-A2E2-F047C576D1CC}"/>
    <dgm:cxn modelId="{86882AF8-4EE4-4BE7-B2CB-01CAD4F33259}" type="presOf" srcId="{5F6C2054-23E7-443A-A0DA-F894FF3B5730}" destId="{53B182D7-6A88-4279-8B59-4537365FBB10}" srcOrd="0" destOrd="0" presId="urn:microsoft.com/office/officeart/2005/8/layout/hChevron3"/>
    <dgm:cxn modelId="{7CEA9107-2AD0-48CE-A073-3102430874E6}" type="presParOf" srcId="{EA33F3DD-0068-41D0-988E-40DC905A779D}" destId="{53B182D7-6A88-4279-8B59-4537365FBB10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49" y="0"/>
          <a:ext cx="4702611" cy="928088"/>
        </a:xfrm>
        <a:prstGeom prst="homePlate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Noise filtering</a:t>
          </a:r>
          <a:endParaRPr lang="ko-KR" altLang="en-US" sz="2400" b="1" kern="1200" dirty="0"/>
        </a:p>
      </dsp:txBody>
      <dsp:txXfrm>
        <a:off x="549" y="0"/>
        <a:ext cx="4470589" cy="928088"/>
      </dsp:txXfrm>
    </dsp:sp>
    <dsp:sp modelId="{E9A5C0F2-0DEC-4FD2-97BC-3C4537853B8F}">
      <dsp:nvSpPr>
        <dsp:cNvPr id="0" name=""/>
        <dsp:cNvSpPr/>
      </dsp:nvSpPr>
      <dsp:spPr>
        <a:xfrm>
          <a:off x="3825767" y="0"/>
          <a:ext cx="4627506" cy="928088"/>
        </a:xfrm>
        <a:prstGeom prst="chevron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Pulse detection</a:t>
          </a:r>
          <a:endParaRPr lang="ko-KR" altLang="en-US" sz="2400" b="1" kern="1200" dirty="0"/>
        </a:p>
      </dsp:txBody>
      <dsp:txXfrm>
        <a:off x="4289811" y="0"/>
        <a:ext cx="3699418" cy="928088"/>
      </dsp:txXfrm>
    </dsp:sp>
    <dsp:sp modelId="{A19A0360-41BE-4ECD-B531-87070B0EC1C1}">
      <dsp:nvSpPr>
        <dsp:cNvPr id="0" name=""/>
        <dsp:cNvSpPr/>
      </dsp:nvSpPr>
      <dsp:spPr>
        <a:xfrm>
          <a:off x="7576429" y="0"/>
          <a:ext cx="4386968" cy="928088"/>
        </a:xfrm>
        <a:prstGeom prst="chevron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Bout grouping</a:t>
          </a:r>
          <a:endParaRPr lang="ko-KR" altLang="en-US" sz="2400" b="1" kern="1200" dirty="0"/>
        </a:p>
      </dsp:txBody>
      <dsp:txXfrm>
        <a:off x="8040473" y="0"/>
        <a:ext cx="3458880" cy="928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Noise filtering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Noise filtering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1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Noise filtering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Pulse detection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Bout Grouping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Bout Grouping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Bout Grouping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B182D7-6A88-4279-8B59-4537365FBB10}">
      <dsp:nvSpPr>
        <dsp:cNvPr id="0" name=""/>
        <dsp:cNvSpPr/>
      </dsp:nvSpPr>
      <dsp:spPr>
        <a:xfrm>
          <a:off x="556" y="0"/>
          <a:ext cx="3961284" cy="571387"/>
        </a:xfrm>
        <a:prstGeom prst="homePlate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400" b="1" kern="1200" dirty="0"/>
            <a:t>Bout Grouping</a:t>
          </a:r>
          <a:endParaRPr lang="ko-KR" altLang="en-US" sz="2400" b="1" kern="1200" dirty="0"/>
        </a:p>
      </dsp:txBody>
      <dsp:txXfrm>
        <a:off x="556" y="0"/>
        <a:ext cx="3818437" cy="571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DCA4A-7F8C-44A3-8567-3954B30AA471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B1306-F316-444E-8DDC-987D9D0E20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370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6D11D-038C-A6D0-BDA4-631F95DA4A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52E9F-6062-A39F-C6A0-6F69D2B8A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B8C51-1B24-3692-7CB2-D296E98B1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5CF9A-8260-D258-BE20-609FCFD6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455ED-073E-EFEA-8F9C-0B06CC26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1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A4F8-4B6E-247A-486B-6B3732624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7BBCE5-644E-BA63-C0B6-4E6A493F6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5A7CA-9E43-FAE0-24A3-C0F5ABE9C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CA015-639B-295E-D6F3-2BAF2714A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32952-4569-AFE5-8181-D3E00788F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073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9A58D-7AF5-77D0-81C3-E76FAE4DA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A55F6E-33E0-7D8E-5951-556F2490C5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E78BC-9F55-3308-AE4F-E2A8FC896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F174F-E9DB-5523-EAC9-276FD7DC9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65058-060D-36F3-9B27-606A0B966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8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C012E-48C7-8916-1B9F-2C103AC7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30D70-0B18-40CF-14D0-9B283D3BA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81BEC-F042-58B7-536D-A17D5C489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2C17C-43B0-9A75-6EFF-9FDEC4D8E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D6B36-8808-32BF-1501-8A5298E7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28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FD8A6-B024-0D3A-D587-E13F03A9B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3294B-F79B-99CF-F8C2-1811E324B6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0D5E7-312D-AEE3-2361-FE0890083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347F6-CD4D-6AA1-915C-CE648429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B6022-0914-38ED-CBD0-B38AA127D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70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0C49E-291B-B795-3DCD-4519F8C4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07F0A-ED45-7EEC-F487-8F98C863F0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891CCC-76FE-5A6F-FDC5-F8674BD452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111194-104B-1A0F-0EEE-EF4A9A17A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D0E0FE-7654-1622-AB14-4A806DB46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BBD4E3-F5F8-3760-B026-4D0E53576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18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5B9D5-5510-43EA-4D50-1853ED68C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2DFD2-8775-1198-3162-0FC7F2146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4BBC1B-D765-5E1B-69C2-F9C0BD310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973AE-A977-BBED-D647-F66E6B46E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586DDE-8AF1-4AFA-4B7C-72A11E392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A19619-47A6-11BE-AD20-0215A4DC4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9A259E-CAE8-77A3-FDD7-6F0223C9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FAC9DC-5A48-C2C0-AB92-BAE9273F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28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A2D74-C776-25A3-A138-5047B7757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E5321B-6C1F-5BF3-8288-263A78159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DD7594-9041-748E-10ED-EDF7A2CAC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BD8367-4DE7-1F5B-5AF0-131C09CF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93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BC704E-A593-D358-1230-B12E31A3C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4B2B7-FAE5-96C6-2433-63FA2EC9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8203E-2C16-A480-973A-A3C069F9F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26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E60F6-F2CE-59D3-A849-76D770E43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DDAA0-FE2E-14A0-6437-CE5285486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FD926-9DAE-6C70-A0EC-E6C5129D1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999C7-F49F-9602-5F53-60B4226B8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11B4B-2A40-8FC9-F72D-9B17DC745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5AFF1-C6AF-1C90-937A-6BD42F517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257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0B284-5547-1AFA-1A1B-C748E0E6C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E7C4F-9E03-510A-9130-375A21D13E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BDBAF4-94C9-491F-C8D1-7CBF9B2EA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7310B-0505-873B-CE00-CEC35FA4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596EA-DA76-7FC2-BD07-E8497B0E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DED074-5BF3-6723-8514-58DCCEDA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1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40E8C0-E304-7BC0-BCAA-441EFE15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8CABD-E017-3795-6704-68450F1B2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7D1F4-F44F-F58F-0869-FDAA18E60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6F78B-EF0D-46CF-A15A-6A7036246503}" type="datetimeFigureOut">
              <a:rPr lang="en-US" smtClean="0"/>
              <a:t>1/26/2023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EF675-0D47-EB5D-E021-A05B62E4C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D1444-9BDB-A848-D8E2-CB4C82293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B7301-D4F1-4EBF-BD68-08221E87F3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37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41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diagramColors" Target="../diagrams/colors4.xml"/><Relationship Id="rId3" Type="http://schemas.microsoft.com/office/2007/relationships/media" Target="../media/media2.wav"/><Relationship Id="rId7" Type="http://schemas.openxmlformats.org/officeDocument/2006/relationships/image" Target="../media/image6.png"/><Relationship Id="rId12" Type="http://schemas.openxmlformats.org/officeDocument/2006/relationships/diagramQuickStyle" Target="../diagrams/quickStyle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11" Type="http://schemas.openxmlformats.org/officeDocument/2006/relationships/diagramLayout" Target="../diagrams/layout4.xml"/><Relationship Id="rId5" Type="http://schemas.openxmlformats.org/officeDocument/2006/relationships/slideLayout" Target="../slideLayouts/slideLayout7.xml"/><Relationship Id="rId10" Type="http://schemas.openxmlformats.org/officeDocument/2006/relationships/diagramData" Target="../diagrams/data4.xml"/><Relationship Id="rId4" Type="http://schemas.openxmlformats.org/officeDocument/2006/relationships/audio" Target="../media/media2.wav"/><Relationship Id="rId9" Type="http://schemas.openxmlformats.org/officeDocument/2006/relationships/image" Target="../media/image1.png"/><Relationship Id="rId14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48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7.xml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13" Type="http://schemas.openxmlformats.org/officeDocument/2006/relationships/image" Target="../media/image13.png"/><Relationship Id="rId3" Type="http://schemas.microsoft.com/office/2007/relationships/media" Target="../media/media4.wav"/><Relationship Id="rId7" Type="http://schemas.openxmlformats.org/officeDocument/2006/relationships/diagramData" Target="../diagrams/data9.xml"/><Relationship Id="rId12" Type="http://schemas.openxmlformats.org/officeDocument/2006/relationships/image" Target="../media/image12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.png"/><Relationship Id="rId11" Type="http://schemas.microsoft.com/office/2007/relationships/diagramDrawing" Target="../diagrams/drawing9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7.png"/><Relationship Id="rId10" Type="http://schemas.openxmlformats.org/officeDocument/2006/relationships/diagramColors" Target="../diagrams/colors9.xml"/><Relationship Id="rId4" Type="http://schemas.openxmlformats.org/officeDocument/2006/relationships/audio" Target="../media/media4.wav"/><Relationship Id="rId9" Type="http://schemas.openxmlformats.org/officeDocument/2006/relationships/diagramQuickStyle" Target="../diagrams/quickStyle9.xml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그룹 88">
            <a:extLst>
              <a:ext uri="{FF2B5EF4-FFF2-40B4-BE49-F238E27FC236}">
                <a16:creationId xmlns:a16="http://schemas.microsoft.com/office/drawing/2014/main" id="{0A2F5E36-94F6-43B2-BE48-AD2603751F6A}"/>
              </a:ext>
            </a:extLst>
          </p:cNvPr>
          <p:cNvGrpSpPr/>
          <p:nvPr/>
        </p:nvGrpSpPr>
        <p:grpSpPr>
          <a:xfrm>
            <a:off x="4606131" y="1419307"/>
            <a:ext cx="2952750" cy="2028472"/>
            <a:chOff x="4356100" y="1236727"/>
            <a:chExt cx="2952750" cy="2028472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BB8FDF9D-2D66-4949-AA7F-92B2B9EEB703}"/>
                </a:ext>
              </a:extLst>
            </p:cNvPr>
            <p:cNvGrpSpPr/>
            <p:nvPr/>
          </p:nvGrpSpPr>
          <p:grpSpPr>
            <a:xfrm>
              <a:off x="4356100" y="1236727"/>
              <a:ext cx="2952750" cy="2028472"/>
              <a:chOff x="4248150" y="462077"/>
              <a:chExt cx="2952750" cy="2028472"/>
            </a:xfrm>
          </p:grpSpPr>
          <p:cxnSp>
            <p:nvCxnSpPr>
              <p:cNvPr id="44" name="직선 연결선 43">
                <a:extLst>
                  <a:ext uri="{FF2B5EF4-FFF2-40B4-BE49-F238E27FC236}">
                    <a16:creationId xmlns:a16="http://schemas.microsoft.com/office/drawing/2014/main" id="{3171E7F9-38F9-4C49-B09F-659385685A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>
                <a:extLst>
                  <a:ext uri="{FF2B5EF4-FFF2-40B4-BE49-F238E27FC236}">
                    <a16:creationId xmlns:a16="http://schemas.microsoft.com/office/drawing/2014/main" id="{F39556D2-AC26-4753-A13C-F534345462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>
                <a:extLst>
                  <a:ext uri="{FF2B5EF4-FFF2-40B4-BE49-F238E27FC236}">
                    <a16:creationId xmlns:a16="http://schemas.microsoft.com/office/drawing/2014/main" id="{DB01E477-F356-41D4-B401-01EEB2AEC0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9E6B85C8-7ED0-4705-8678-129A8C10221D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32" name="그림 31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2985EE1C-7988-47A8-9E9A-A886BFB3237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29" name="그림 28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84AD53BE-E01F-43C0-B0CC-248D80BA97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47" name="직선 화살표 연결선 46">
              <a:extLst>
                <a:ext uri="{FF2B5EF4-FFF2-40B4-BE49-F238E27FC236}">
                  <a16:creationId xmlns:a16="http://schemas.microsoft.com/office/drawing/2014/main" id="{5D2DAFDB-A24E-4739-BC88-B8FDC57A289D}"/>
                </a:ext>
              </a:extLst>
            </p:cNvPr>
            <p:cNvCxnSpPr>
              <a:cxnSpLocks/>
            </p:cNvCxnSpPr>
            <p:nvPr/>
          </p:nvCxnSpPr>
          <p:spPr>
            <a:xfrm>
              <a:off x="4794250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화살표 연결선 48">
              <a:extLst>
                <a:ext uri="{FF2B5EF4-FFF2-40B4-BE49-F238E27FC236}">
                  <a16:creationId xmlns:a16="http://schemas.microsoft.com/office/drawing/2014/main" id="{0467FC49-F668-429F-9F16-373808AC6315}"/>
                </a:ext>
              </a:extLst>
            </p:cNvPr>
            <p:cNvCxnSpPr>
              <a:cxnSpLocks/>
            </p:cNvCxnSpPr>
            <p:nvPr/>
          </p:nvCxnSpPr>
          <p:spPr>
            <a:xfrm>
              <a:off x="5127373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FAE8D327-0B0E-4B51-BA45-A9FD0A28B969}"/>
                </a:ext>
              </a:extLst>
            </p:cNvPr>
            <p:cNvCxnSpPr>
              <a:cxnSpLocks/>
            </p:cNvCxnSpPr>
            <p:nvPr/>
          </p:nvCxnSpPr>
          <p:spPr>
            <a:xfrm>
              <a:off x="5470525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F321F556-3015-4F6C-8C24-5CACAC83587A}"/>
                </a:ext>
              </a:extLst>
            </p:cNvPr>
            <p:cNvCxnSpPr>
              <a:cxnSpLocks/>
            </p:cNvCxnSpPr>
            <p:nvPr/>
          </p:nvCxnSpPr>
          <p:spPr>
            <a:xfrm>
              <a:off x="6251575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0440FE9B-9CCD-428F-9A8C-09BD987C2B76}"/>
                </a:ext>
              </a:extLst>
            </p:cNvPr>
            <p:cNvCxnSpPr>
              <a:cxnSpLocks/>
            </p:cNvCxnSpPr>
            <p:nvPr/>
          </p:nvCxnSpPr>
          <p:spPr>
            <a:xfrm>
              <a:off x="6574244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90A35E64-58E5-4C8D-8EB3-3F48B6E30F9A}"/>
                </a:ext>
              </a:extLst>
            </p:cNvPr>
            <p:cNvCxnSpPr>
              <a:cxnSpLocks/>
            </p:cNvCxnSpPr>
            <p:nvPr/>
          </p:nvCxnSpPr>
          <p:spPr>
            <a:xfrm>
              <a:off x="6889750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1AD69B99-3255-4040-9C42-05F01601AB8F}"/>
              </a:ext>
            </a:extLst>
          </p:cNvPr>
          <p:cNvGrpSpPr/>
          <p:nvPr/>
        </p:nvGrpSpPr>
        <p:grpSpPr>
          <a:xfrm>
            <a:off x="8597899" y="1419307"/>
            <a:ext cx="2952750" cy="2028472"/>
            <a:chOff x="4248150" y="462077"/>
            <a:chExt cx="2952750" cy="2028472"/>
          </a:xfrm>
        </p:grpSpPr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D0C83D5-F438-4152-9993-27EAC02940D1}"/>
                </a:ext>
              </a:extLst>
            </p:cNvPr>
            <p:cNvGrpSpPr/>
            <p:nvPr/>
          </p:nvGrpSpPr>
          <p:grpSpPr>
            <a:xfrm>
              <a:off x="4248150" y="462077"/>
              <a:ext cx="2952750" cy="2028472"/>
              <a:chOff x="4248150" y="462077"/>
              <a:chExt cx="2952750" cy="2028472"/>
            </a:xfrm>
          </p:grpSpPr>
          <p:cxnSp>
            <p:nvCxnSpPr>
              <p:cNvPr id="63" name="직선 연결선 62">
                <a:extLst>
                  <a:ext uri="{FF2B5EF4-FFF2-40B4-BE49-F238E27FC236}">
                    <a16:creationId xmlns:a16="http://schemas.microsoft.com/office/drawing/2014/main" id="{D51023EB-4375-43CB-B836-618F024F5D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63">
                <a:extLst>
                  <a:ext uri="{FF2B5EF4-FFF2-40B4-BE49-F238E27FC236}">
                    <a16:creationId xmlns:a16="http://schemas.microsoft.com/office/drawing/2014/main" id="{E48A9029-9349-43F8-84E9-3AE93956C2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직선 연결선 64">
                <a:extLst>
                  <a:ext uri="{FF2B5EF4-FFF2-40B4-BE49-F238E27FC236}">
                    <a16:creationId xmlns:a16="http://schemas.microsoft.com/office/drawing/2014/main" id="{4A566B6F-F326-4D98-B3BE-F093948602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id="{D6A49F4E-FE90-46D3-8305-51BFD792DF4D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7" name="그림 66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BC116FFA-F05C-41E3-BA4B-A3ECD14360E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8" name="그림 67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1305263A-FF01-446F-B540-42F8568689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7" name="직선 화살표 연결선 56">
              <a:extLst>
                <a:ext uri="{FF2B5EF4-FFF2-40B4-BE49-F238E27FC236}">
                  <a16:creationId xmlns:a16="http://schemas.microsoft.com/office/drawing/2014/main" id="{179A17FD-BED0-4389-A337-6A5207B91104}"/>
                </a:ext>
              </a:extLst>
            </p:cNvPr>
            <p:cNvCxnSpPr>
              <a:cxnSpLocks/>
            </p:cNvCxnSpPr>
            <p:nvPr/>
          </p:nvCxnSpPr>
          <p:spPr>
            <a:xfrm>
              <a:off x="4686300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화살표 연결선 57">
              <a:extLst>
                <a:ext uri="{FF2B5EF4-FFF2-40B4-BE49-F238E27FC236}">
                  <a16:creationId xmlns:a16="http://schemas.microsoft.com/office/drawing/2014/main" id="{846161EC-F6CE-49E1-A4D4-B37DB34F3F6F}"/>
                </a:ext>
              </a:extLst>
            </p:cNvPr>
            <p:cNvCxnSpPr>
              <a:cxnSpLocks/>
            </p:cNvCxnSpPr>
            <p:nvPr/>
          </p:nvCxnSpPr>
          <p:spPr>
            <a:xfrm>
              <a:off x="5019423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화살표 연결선 58">
              <a:extLst>
                <a:ext uri="{FF2B5EF4-FFF2-40B4-BE49-F238E27FC236}">
                  <a16:creationId xmlns:a16="http://schemas.microsoft.com/office/drawing/2014/main" id="{C912F820-B90B-45E5-8128-30A4CE03E534}"/>
                </a:ext>
              </a:extLst>
            </p:cNvPr>
            <p:cNvCxnSpPr>
              <a:cxnSpLocks/>
            </p:cNvCxnSpPr>
            <p:nvPr/>
          </p:nvCxnSpPr>
          <p:spPr>
            <a:xfrm>
              <a:off x="5362575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화살표 연결선 59">
              <a:extLst>
                <a:ext uri="{FF2B5EF4-FFF2-40B4-BE49-F238E27FC236}">
                  <a16:creationId xmlns:a16="http://schemas.microsoft.com/office/drawing/2014/main" id="{F2B1C617-9BF4-44DD-8AAA-5744D2558FF0}"/>
                </a:ext>
              </a:extLst>
            </p:cNvPr>
            <p:cNvCxnSpPr>
              <a:cxnSpLocks/>
            </p:cNvCxnSpPr>
            <p:nvPr/>
          </p:nvCxnSpPr>
          <p:spPr>
            <a:xfrm>
              <a:off x="6143625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화살표 연결선 60">
              <a:extLst>
                <a:ext uri="{FF2B5EF4-FFF2-40B4-BE49-F238E27FC236}">
                  <a16:creationId xmlns:a16="http://schemas.microsoft.com/office/drawing/2014/main" id="{4017F552-B2E4-44E0-ADED-4D84761306BA}"/>
                </a:ext>
              </a:extLst>
            </p:cNvPr>
            <p:cNvCxnSpPr>
              <a:cxnSpLocks/>
            </p:cNvCxnSpPr>
            <p:nvPr/>
          </p:nvCxnSpPr>
          <p:spPr>
            <a:xfrm>
              <a:off x="6466294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화살표 연결선 61">
              <a:extLst>
                <a:ext uri="{FF2B5EF4-FFF2-40B4-BE49-F238E27FC236}">
                  <a16:creationId xmlns:a16="http://schemas.microsoft.com/office/drawing/2014/main" id="{56C57662-D0C1-410F-A76C-3000318FF328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1934CA41-70C9-44D8-B503-54E68327ED39}"/>
              </a:ext>
            </a:extLst>
          </p:cNvPr>
          <p:cNvGrpSpPr/>
          <p:nvPr/>
        </p:nvGrpSpPr>
        <p:grpSpPr>
          <a:xfrm>
            <a:off x="660400" y="814614"/>
            <a:ext cx="2956306" cy="3134097"/>
            <a:chOff x="660400" y="914438"/>
            <a:chExt cx="2956306" cy="3134097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98693E4-68F7-4D69-9574-AD0BA10F40DA}"/>
                </a:ext>
              </a:extLst>
            </p:cNvPr>
            <p:cNvGrpSpPr/>
            <p:nvPr/>
          </p:nvGrpSpPr>
          <p:grpSpPr>
            <a:xfrm>
              <a:off x="710651" y="914438"/>
              <a:ext cx="2906055" cy="2028472"/>
              <a:chOff x="96519" y="468173"/>
              <a:chExt cx="2906055" cy="2028472"/>
            </a:xfrm>
          </p:grpSpPr>
          <p:pic>
            <p:nvPicPr>
              <p:cNvPr id="25" name="그림 24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CD9E260C-9F19-4840-8B8E-592DF6BE32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80"/>
              <a:stretch/>
            </p:blipFill>
            <p:spPr>
              <a:xfrm flipH="1">
                <a:off x="2677159" y="998451"/>
                <a:ext cx="325415" cy="967916"/>
              </a:xfrm>
              <a:prstGeom prst="rect">
                <a:avLst/>
              </a:prstGeom>
              <a:effectLst>
                <a:softEdge rad="12700"/>
              </a:effectLst>
            </p:spPr>
          </p:pic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54838E0C-8C8E-45AB-B60A-091B9A2BD07E}"/>
                  </a:ext>
                </a:extLst>
              </p:cNvPr>
              <p:cNvGrpSpPr/>
              <p:nvPr/>
            </p:nvGrpSpPr>
            <p:grpSpPr>
              <a:xfrm>
                <a:off x="96519" y="468173"/>
                <a:ext cx="1828801" cy="2028472"/>
                <a:chOff x="858519" y="468173"/>
                <a:chExt cx="1828801" cy="2028472"/>
              </a:xfrm>
            </p:grpSpPr>
            <p:pic>
              <p:nvPicPr>
                <p:cNvPr id="16" name="그림 15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99876449-3944-40FA-BA42-88A3C9717E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380"/>
                <a:stretch/>
              </p:blipFill>
              <p:spPr>
                <a:xfrm>
                  <a:off x="858519" y="998451"/>
                  <a:ext cx="325415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20" name="그림 1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5560B7F1-C690-41A0-A286-8DBDCAFE2E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2606"/>
                <a:stretch/>
              </p:blipFill>
              <p:spPr>
                <a:xfrm>
                  <a:off x="2035011" y="998451"/>
                  <a:ext cx="652309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18" name="그림 17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0DA2B589-1202-4A80-AAB5-A48299C55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3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  <p:pic>
            <p:nvPicPr>
              <p:cNvPr id="23" name="그림 22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4A624151-AC98-4E38-8A11-5C0319ACC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8481" y="468173"/>
                <a:ext cx="967916" cy="2028472"/>
              </a:xfrm>
              <a:prstGeom prst="rect">
                <a:avLst/>
              </a:prstGeom>
              <a:effectLst>
                <a:softEdge rad="12700"/>
              </a:effectLst>
            </p:spPr>
          </p:pic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5F98BBFE-304D-4AAE-B897-BD8369208198}"/>
                </a:ext>
              </a:extLst>
            </p:cNvPr>
            <p:cNvGrpSpPr/>
            <p:nvPr/>
          </p:nvGrpSpPr>
          <p:grpSpPr>
            <a:xfrm>
              <a:off x="660400" y="2020063"/>
              <a:ext cx="2952750" cy="2028472"/>
              <a:chOff x="4248150" y="462077"/>
              <a:chExt cx="2952750" cy="2028472"/>
            </a:xfrm>
          </p:grpSpPr>
          <p:cxnSp>
            <p:nvCxnSpPr>
              <p:cNvPr id="77" name="직선 연결선 76">
                <a:extLst>
                  <a:ext uri="{FF2B5EF4-FFF2-40B4-BE49-F238E27FC236}">
                    <a16:creationId xmlns:a16="http://schemas.microsoft.com/office/drawing/2014/main" id="{096B105B-71FE-41D3-BB90-4CC116F5F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>
                <a:extLst>
                  <a:ext uri="{FF2B5EF4-FFF2-40B4-BE49-F238E27FC236}">
                    <a16:creationId xmlns:a16="http://schemas.microsoft.com/office/drawing/2014/main" id="{741FD9E6-73F6-4F78-84D1-7E1CC9110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id="{5B78D47D-CB8E-476F-9535-BF944831B5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501E801E-333D-46A5-93D0-E50C13B03DA6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81" name="그림 8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DBE04106-7EAA-4577-9FFE-12233EE57D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82" name="그림 81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8E8CFE0B-BD71-4417-8639-A7061188AB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sp>
          <p:nvSpPr>
            <p:cNvPr id="87" name="화살표: 아래쪽 86">
              <a:extLst>
                <a:ext uri="{FF2B5EF4-FFF2-40B4-BE49-F238E27FC236}">
                  <a16:creationId xmlns:a16="http://schemas.microsoft.com/office/drawing/2014/main" id="{892584C5-3647-47BC-BBFF-BD940080A428}"/>
                </a:ext>
              </a:extLst>
            </p:cNvPr>
            <p:cNvSpPr/>
            <p:nvPr/>
          </p:nvSpPr>
          <p:spPr>
            <a:xfrm>
              <a:off x="2002560" y="2328158"/>
              <a:ext cx="333123" cy="4104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11963398" cy="928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3619547"/>
            <a:ext cx="3686173" cy="30860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6E3563AC-BC4A-4ACE-BC39-A97ABE65A4F1}"/>
              </a:ext>
            </a:extLst>
          </p:cNvPr>
          <p:cNvSpPr/>
          <p:nvPr/>
        </p:nvSpPr>
        <p:spPr>
          <a:xfrm>
            <a:off x="4239420" y="3619547"/>
            <a:ext cx="3686173" cy="30860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966E0451-6744-4F7F-A57A-F3A09B8D2702}"/>
              </a:ext>
            </a:extLst>
          </p:cNvPr>
          <p:cNvSpPr/>
          <p:nvPr/>
        </p:nvSpPr>
        <p:spPr>
          <a:xfrm>
            <a:off x="8231188" y="3619547"/>
            <a:ext cx="3686173" cy="30860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04019" y="3869907"/>
            <a:ext cx="34750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Filter out </a:t>
            </a:r>
            <a:r>
              <a:rPr lang="en-US" altLang="ko-KR" b="1" dirty="0">
                <a:solidFill>
                  <a:srgbClr val="C00000"/>
                </a:solidFill>
              </a:rPr>
              <a:t>non-biological background noise </a:t>
            </a:r>
            <a:r>
              <a:rPr lang="en-US" altLang="ko-KR" b="1" dirty="0"/>
              <a:t>from recording equipment which varies across time, space, and recorders</a:t>
            </a:r>
          </a:p>
          <a:p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Obtain </a:t>
            </a:r>
            <a:r>
              <a:rPr lang="en-US" altLang="ko-KR" b="1" dirty="0">
                <a:solidFill>
                  <a:srgbClr val="C00000"/>
                </a:solidFill>
              </a:rPr>
              <a:t>the spectral profile of</a:t>
            </a:r>
            <a:r>
              <a:rPr lang="en-US" altLang="ko-KR" b="1" dirty="0"/>
              <a:t> </a:t>
            </a:r>
            <a:r>
              <a:rPr lang="en-US" altLang="ko-KR" b="1" dirty="0">
                <a:solidFill>
                  <a:srgbClr val="C00000"/>
                </a:solidFill>
              </a:rPr>
              <a:t>local background noise </a:t>
            </a:r>
            <a:r>
              <a:rPr lang="en-US" altLang="ko-KR" b="1" dirty="0"/>
              <a:t>in each recording file</a:t>
            </a:r>
            <a:endParaRPr lang="ko-KR" altLang="en-US" b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39FAABB-8D7D-43D0-8EF0-9CBD2EAFCEF6}"/>
              </a:ext>
            </a:extLst>
          </p:cNvPr>
          <p:cNvSpPr txBox="1"/>
          <p:nvPr/>
        </p:nvSpPr>
        <p:spPr>
          <a:xfrm>
            <a:off x="4358482" y="4008406"/>
            <a:ext cx="34750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Find </a:t>
            </a:r>
            <a:r>
              <a:rPr lang="en-US" altLang="ko-KR" b="1" dirty="0">
                <a:solidFill>
                  <a:srgbClr val="C00000"/>
                </a:solidFill>
              </a:rPr>
              <a:t>pulses above the background noise level </a:t>
            </a:r>
            <a:r>
              <a:rPr lang="en-US" altLang="ko-KR" b="1" dirty="0"/>
              <a:t>which varies across time, space, and recorders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Obtain the </a:t>
            </a:r>
            <a:r>
              <a:rPr lang="en-US" altLang="ko-KR" b="1" dirty="0">
                <a:solidFill>
                  <a:srgbClr val="C00000"/>
                </a:solidFill>
              </a:rPr>
              <a:t>local lower amplitude threshold </a:t>
            </a:r>
            <a:r>
              <a:rPr lang="en-US" altLang="ko-KR" b="1" dirty="0"/>
              <a:t>for each recording file</a:t>
            </a:r>
            <a:endParaRPr lang="ko-KR" altLang="en-US" b="1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F54BA6D-21C5-4D5F-AFCB-F0DAB8D842BF}"/>
              </a:ext>
            </a:extLst>
          </p:cNvPr>
          <p:cNvSpPr txBox="1"/>
          <p:nvPr/>
        </p:nvSpPr>
        <p:spPr>
          <a:xfrm>
            <a:off x="8336756" y="4008406"/>
            <a:ext cx="34750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rgbClr val="C00000"/>
                </a:solidFill>
              </a:rPr>
              <a:t>Group detected pulses </a:t>
            </a:r>
            <a:r>
              <a:rPr lang="en-US" altLang="ko-KR" b="1" dirty="0"/>
              <a:t>into biologically meaningful bouts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Obtain the </a:t>
            </a:r>
            <a:r>
              <a:rPr lang="en-US" altLang="ko-KR" b="1" dirty="0">
                <a:solidFill>
                  <a:srgbClr val="C00000"/>
                </a:solidFill>
              </a:rPr>
              <a:t>local threshold of time interval </a:t>
            </a:r>
            <a:r>
              <a:rPr lang="en-US" altLang="ko-KR" b="1" dirty="0"/>
              <a:t>to group pulses into the most likely bouts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89112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그룹 87">
            <a:extLst>
              <a:ext uri="{FF2B5EF4-FFF2-40B4-BE49-F238E27FC236}">
                <a16:creationId xmlns:a16="http://schemas.microsoft.com/office/drawing/2014/main" id="{1934CA41-70C9-44D8-B503-54E68327ED39}"/>
              </a:ext>
            </a:extLst>
          </p:cNvPr>
          <p:cNvGrpSpPr/>
          <p:nvPr/>
        </p:nvGrpSpPr>
        <p:grpSpPr>
          <a:xfrm>
            <a:off x="663384" y="241432"/>
            <a:ext cx="2956306" cy="3134097"/>
            <a:chOff x="660400" y="914438"/>
            <a:chExt cx="2956306" cy="3134097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98693E4-68F7-4D69-9574-AD0BA10F40DA}"/>
                </a:ext>
              </a:extLst>
            </p:cNvPr>
            <p:cNvGrpSpPr/>
            <p:nvPr/>
          </p:nvGrpSpPr>
          <p:grpSpPr>
            <a:xfrm>
              <a:off x="710651" y="914438"/>
              <a:ext cx="2906055" cy="2028472"/>
              <a:chOff x="96519" y="468173"/>
              <a:chExt cx="2906055" cy="2028472"/>
            </a:xfrm>
          </p:grpSpPr>
          <p:pic>
            <p:nvPicPr>
              <p:cNvPr id="25" name="그림 24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CD9E260C-9F19-4840-8B8E-592DF6BE32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80"/>
              <a:stretch/>
            </p:blipFill>
            <p:spPr>
              <a:xfrm flipH="1">
                <a:off x="2677159" y="998451"/>
                <a:ext cx="325415" cy="967916"/>
              </a:xfrm>
              <a:prstGeom prst="rect">
                <a:avLst/>
              </a:prstGeom>
              <a:effectLst>
                <a:softEdge rad="12700"/>
              </a:effectLst>
            </p:spPr>
          </p:pic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54838E0C-8C8E-45AB-B60A-091B9A2BD07E}"/>
                  </a:ext>
                </a:extLst>
              </p:cNvPr>
              <p:cNvGrpSpPr/>
              <p:nvPr/>
            </p:nvGrpSpPr>
            <p:grpSpPr>
              <a:xfrm>
                <a:off x="96519" y="468173"/>
                <a:ext cx="1828801" cy="2028472"/>
                <a:chOff x="858519" y="468173"/>
                <a:chExt cx="1828801" cy="2028472"/>
              </a:xfrm>
            </p:grpSpPr>
            <p:pic>
              <p:nvPicPr>
                <p:cNvPr id="16" name="그림 15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99876449-3944-40FA-BA42-88A3C9717E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380"/>
                <a:stretch/>
              </p:blipFill>
              <p:spPr>
                <a:xfrm>
                  <a:off x="858519" y="998451"/>
                  <a:ext cx="325415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20" name="그림 1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5560B7F1-C690-41A0-A286-8DBDCAFE2E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2606"/>
                <a:stretch/>
              </p:blipFill>
              <p:spPr>
                <a:xfrm>
                  <a:off x="2035011" y="998451"/>
                  <a:ext cx="652309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18" name="그림 17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0DA2B589-1202-4A80-AAB5-A48299C55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3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  <p:pic>
            <p:nvPicPr>
              <p:cNvPr id="23" name="그림 22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4A624151-AC98-4E38-8A11-5C0319ACC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8481" y="468173"/>
                <a:ext cx="967916" cy="2028472"/>
              </a:xfrm>
              <a:prstGeom prst="rect">
                <a:avLst/>
              </a:prstGeom>
              <a:effectLst>
                <a:softEdge rad="12700"/>
              </a:effectLst>
            </p:spPr>
          </p:pic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5F98BBFE-304D-4AAE-B897-BD8369208198}"/>
                </a:ext>
              </a:extLst>
            </p:cNvPr>
            <p:cNvGrpSpPr/>
            <p:nvPr/>
          </p:nvGrpSpPr>
          <p:grpSpPr>
            <a:xfrm>
              <a:off x="660400" y="2020063"/>
              <a:ext cx="2952750" cy="2028472"/>
              <a:chOff x="4248150" y="462077"/>
              <a:chExt cx="2952750" cy="2028472"/>
            </a:xfrm>
          </p:grpSpPr>
          <p:cxnSp>
            <p:nvCxnSpPr>
              <p:cNvPr id="77" name="직선 연결선 76">
                <a:extLst>
                  <a:ext uri="{FF2B5EF4-FFF2-40B4-BE49-F238E27FC236}">
                    <a16:creationId xmlns:a16="http://schemas.microsoft.com/office/drawing/2014/main" id="{096B105B-71FE-41D3-BB90-4CC116F5F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>
                <a:extLst>
                  <a:ext uri="{FF2B5EF4-FFF2-40B4-BE49-F238E27FC236}">
                    <a16:creationId xmlns:a16="http://schemas.microsoft.com/office/drawing/2014/main" id="{741FD9E6-73F6-4F78-84D1-7E1CC9110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id="{5B78D47D-CB8E-476F-9535-BF944831B5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501E801E-333D-46A5-93D0-E50C13B03DA6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81" name="그림 8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DBE04106-7EAA-4577-9FFE-12233EE57D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82" name="그림 81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8E8CFE0B-BD71-4417-8639-A7061188AB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sp>
          <p:nvSpPr>
            <p:cNvPr id="87" name="화살표: 아래쪽 86">
              <a:extLst>
                <a:ext uri="{FF2B5EF4-FFF2-40B4-BE49-F238E27FC236}">
                  <a16:creationId xmlns:a16="http://schemas.microsoft.com/office/drawing/2014/main" id="{892584C5-3647-47BC-BBFF-BD940080A428}"/>
                </a:ext>
              </a:extLst>
            </p:cNvPr>
            <p:cNvSpPr/>
            <p:nvPr/>
          </p:nvSpPr>
          <p:spPr>
            <a:xfrm>
              <a:off x="2002560" y="2328158"/>
              <a:ext cx="333123" cy="4104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06759" y="2992993"/>
            <a:ext cx="664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Find the </a:t>
            </a:r>
            <a:r>
              <a:rPr lang="en-US" altLang="ko-KR" b="1" dirty="0">
                <a:solidFill>
                  <a:srgbClr val="C00000"/>
                </a:solidFill>
              </a:rPr>
              <a:t>best alpha </a:t>
            </a:r>
            <a:r>
              <a:rPr lang="en-US" altLang="ko-KR" b="1" dirty="0"/>
              <a:t>for 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sigma clipping method </a:t>
            </a:r>
            <a:r>
              <a:rPr lang="en-US" altLang="ko-KR" b="1" dirty="0"/>
              <a:t>by the comparison of the number of samples above the amplitude threshold across the range of </a:t>
            </a:r>
            <a:r>
              <a:rPr lang="en-US" altLang="ko-KR" b="1" dirty="0">
                <a:solidFill>
                  <a:srgbClr val="C00000"/>
                </a:solidFill>
              </a:rPr>
              <a:t>alphas</a:t>
            </a:r>
            <a:endParaRPr lang="en-US" altLang="ko-KR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rgbClr val="C00000"/>
                </a:solidFill>
              </a:rPr>
              <a:t>Elbow (knee) detection method </a:t>
            </a:r>
            <a:r>
              <a:rPr lang="en-US" altLang="ko-KR" b="1" dirty="0"/>
              <a:t>to estimate the </a:t>
            </a:r>
            <a:r>
              <a:rPr lang="en-US" altLang="ko-KR" b="1" dirty="0">
                <a:solidFill>
                  <a:srgbClr val="C00000"/>
                </a:solidFill>
              </a:rPr>
              <a:t>best alpha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Find the longest ‘silence’ below the amplitude threshold and obtain the spectral profile by fast Fourier transformation (FFT)</a:t>
            </a:r>
          </a:p>
          <a:p>
            <a:pPr marL="342900" indent="-342900">
              <a:buFontTx/>
              <a:buChar char="-"/>
            </a:pPr>
            <a:endParaRPr lang="en-US" altLang="ko-KR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Adapt the noise filter to the raw recording file</a:t>
            </a:r>
            <a:endParaRPr lang="ko-KR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2F248C2-184E-4DE0-AA89-EB776E52E00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3" t="31137" r="9012" b="26486"/>
          <a:stretch/>
        </p:blipFill>
        <p:spPr>
          <a:xfrm>
            <a:off x="4133302" y="168271"/>
            <a:ext cx="7856551" cy="267481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2D1A6BE6-0D18-48CD-A2D3-9AB6A18900A2}"/>
              </a:ext>
            </a:extLst>
          </p:cNvPr>
          <p:cNvGrpSpPr/>
          <p:nvPr/>
        </p:nvGrpSpPr>
        <p:grpSpPr>
          <a:xfrm>
            <a:off x="7400487" y="2843086"/>
            <a:ext cx="4791513" cy="3950698"/>
            <a:chOff x="7400487" y="2843086"/>
            <a:chExt cx="4791513" cy="3950698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D5A2CDF-3FE4-4F4D-8D48-F97188E653A3}"/>
                </a:ext>
              </a:extLst>
            </p:cNvPr>
            <p:cNvGrpSpPr/>
            <p:nvPr/>
          </p:nvGrpSpPr>
          <p:grpSpPr>
            <a:xfrm>
              <a:off x="7400487" y="2843086"/>
              <a:ext cx="4791513" cy="3950698"/>
              <a:chOff x="7400487" y="2843086"/>
              <a:chExt cx="4791513" cy="3950698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85E5BB4C-1247-49CE-B6C3-77AE8EEEB7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127" b="7590"/>
              <a:stretch/>
            </p:blipFill>
            <p:spPr>
              <a:xfrm>
                <a:off x="7739041" y="2843086"/>
                <a:ext cx="4452959" cy="3619500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0CD4E7-DDF9-4C06-A734-6AAC743134B2}"/>
                  </a:ext>
                </a:extLst>
              </p:cNvPr>
              <p:cNvSpPr txBox="1"/>
              <p:nvPr/>
            </p:nvSpPr>
            <p:spPr>
              <a:xfrm>
                <a:off x="9353550" y="6455230"/>
                <a:ext cx="16764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rgbClr val="C00000"/>
                    </a:solidFill>
                  </a:rPr>
                  <a:t>alpha</a:t>
                </a:r>
                <a:endParaRPr lang="ko-KR" altLang="en-US" sz="16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3B3FA8-262E-4DA8-9A22-469180FE56CA}"/>
                  </a:ext>
                </a:extLst>
              </p:cNvPr>
              <p:cNvSpPr txBox="1"/>
              <p:nvPr/>
            </p:nvSpPr>
            <p:spPr>
              <a:xfrm rot="16200000">
                <a:off x="6125436" y="4479881"/>
                <a:ext cx="28886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/>
                  <a:t>Samples above threshold</a:t>
                </a:r>
                <a:endParaRPr lang="ko-KR" altLang="en-US" sz="1600" b="1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F9F8D8-DA75-41E5-8857-734A6B6AC0DF}"/>
                </a:ext>
              </a:extLst>
            </p:cNvPr>
            <p:cNvSpPr txBox="1"/>
            <p:nvPr/>
          </p:nvSpPr>
          <p:spPr>
            <a:xfrm>
              <a:off x="8441520" y="2992993"/>
              <a:ext cx="1457325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C00000"/>
                  </a:solidFill>
                </a:rPr>
                <a:t>Best alpha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F449DB-0AF1-47DF-A202-D13EED0A0748}"/>
                  </a:ext>
                </a:extLst>
              </p:cNvPr>
              <p:cNvSpPr txBox="1"/>
              <p:nvPr/>
            </p:nvSpPr>
            <p:spPr>
              <a:xfrm>
                <a:off x="8701087" y="354816"/>
                <a:ext cx="3133725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𝑻𝒉</m:t>
                          </m:r>
                        </m:sub>
                      </m:sSub>
                      <m:r>
                        <a:rPr lang="en-US" altLang="ko-KR" b="1" i="0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en-US" altLang="ko-KR" b="1" i="0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𝐞𝐝</m:t>
                      </m:r>
                      <m:d>
                        <m:dPr>
                          <m:ctrlP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∗ 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DF449DB-0AF1-47DF-A202-D13EED0A0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087" y="354816"/>
                <a:ext cx="3133725" cy="369332"/>
              </a:xfrm>
              <a:prstGeom prst="rect">
                <a:avLst/>
              </a:prstGeom>
              <a:blipFill>
                <a:blip r:embed="rId10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2343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그룹 87">
            <a:extLst>
              <a:ext uri="{FF2B5EF4-FFF2-40B4-BE49-F238E27FC236}">
                <a16:creationId xmlns:a16="http://schemas.microsoft.com/office/drawing/2014/main" id="{1934CA41-70C9-44D8-B503-54E68327ED39}"/>
              </a:ext>
            </a:extLst>
          </p:cNvPr>
          <p:cNvGrpSpPr/>
          <p:nvPr/>
        </p:nvGrpSpPr>
        <p:grpSpPr>
          <a:xfrm>
            <a:off x="663384" y="241432"/>
            <a:ext cx="2956306" cy="3134097"/>
            <a:chOff x="660400" y="914438"/>
            <a:chExt cx="2956306" cy="3134097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98693E4-68F7-4D69-9574-AD0BA10F40DA}"/>
                </a:ext>
              </a:extLst>
            </p:cNvPr>
            <p:cNvGrpSpPr/>
            <p:nvPr/>
          </p:nvGrpSpPr>
          <p:grpSpPr>
            <a:xfrm>
              <a:off x="710651" y="914438"/>
              <a:ext cx="2906055" cy="2028472"/>
              <a:chOff x="96519" y="468173"/>
              <a:chExt cx="2906055" cy="2028472"/>
            </a:xfrm>
          </p:grpSpPr>
          <p:pic>
            <p:nvPicPr>
              <p:cNvPr id="25" name="그림 24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CD9E260C-9F19-4840-8B8E-592DF6BE32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80"/>
              <a:stretch/>
            </p:blipFill>
            <p:spPr>
              <a:xfrm flipH="1">
                <a:off x="2677159" y="998451"/>
                <a:ext cx="325415" cy="967916"/>
              </a:xfrm>
              <a:prstGeom prst="rect">
                <a:avLst/>
              </a:prstGeom>
              <a:effectLst>
                <a:softEdge rad="12700"/>
              </a:effectLst>
            </p:spPr>
          </p:pic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54838E0C-8C8E-45AB-B60A-091B9A2BD07E}"/>
                  </a:ext>
                </a:extLst>
              </p:cNvPr>
              <p:cNvGrpSpPr/>
              <p:nvPr/>
            </p:nvGrpSpPr>
            <p:grpSpPr>
              <a:xfrm>
                <a:off x="96519" y="468173"/>
                <a:ext cx="1828801" cy="2028472"/>
                <a:chOff x="858519" y="468173"/>
                <a:chExt cx="1828801" cy="2028472"/>
              </a:xfrm>
            </p:grpSpPr>
            <p:pic>
              <p:nvPicPr>
                <p:cNvPr id="16" name="그림 15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99876449-3944-40FA-BA42-88A3C9717E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380"/>
                <a:stretch/>
              </p:blipFill>
              <p:spPr>
                <a:xfrm>
                  <a:off x="858519" y="998451"/>
                  <a:ext cx="325415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20" name="그림 1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5560B7F1-C690-41A0-A286-8DBDCAFE2E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2606"/>
                <a:stretch/>
              </p:blipFill>
              <p:spPr>
                <a:xfrm>
                  <a:off x="2035011" y="998451"/>
                  <a:ext cx="652309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18" name="그림 17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0DA2B589-1202-4A80-AAB5-A48299C55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3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  <p:pic>
            <p:nvPicPr>
              <p:cNvPr id="23" name="그림 22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4A624151-AC98-4E38-8A11-5C0319ACC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8481" y="468173"/>
                <a:ext cx="967916" cy="2028472"/>
              </a:xfrm>
              <a:prstGeom prst="rect">
                <a:avLst/>
              </a:prstGeom>
              <a:effectLst>
                <a:softEdge rad="12700"/>
              </a:effectLst>
            </p:spPr>
          </p:pic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5F98BBFE-304D-4AAE-B897-BD8369208198}"/>
                </a:ext>
              </a:extLst>
            </p:cNvPr>
            <p:cNvGrpSpPr/>
            <p:nvPr/>
          </p:nvGrpSpPr>
          <p:grpSpPr>
            <a:xfrm>
              <a:off x="660400" y="2020063"/>
              <a:ext cx="2952750" cy="2028472"/>
              <a:chOff x="4248150" y="462077"/>
              <a:chExt cx="2952750" cy="2028472"/>
            </a:xfrm>
          </p:grpSpPr>
          <p:cxnSp>
            <p:nvCxnSpPr>
              <p:cNvPr id="77" name="직선 연결선 76">
                <a:extLst>
                  <a:ext uri="{FF2B5EF4-FFF2-40B4-BE49-F238E27FC236}">
                    <a16:creationId xmlns:a16="http://schemas.microsoft.com/office/drawing/2014/main" id="{096B105B-71FE-41D3-BB90-4CC116F5F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>
                <a:extLst>
                  <a:ext uri="{FF2B5EF4-FFF2-40B4-BE49-F238E27FC236}">
                    <a16:creationId xmlns:a16="http://schemas.microsoft.com/office/drawing/2014/main" id="{741FD9E6-73F6-4F78-84D1-7E1CC9110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id="{5B78D47D-CB8E-476F-9535-BF944831B5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501E801E-333D-46A5-93D0-E50C13B03DA6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81" name="그림 8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DBE04106-7EAA-4577-9FFE-12233EE57D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82" name="그림 81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8E8CFE0B-BD71-4417-8639-A7061188AB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sp>
          <p:nvSpPr>
            <p:cNvPr id="87" name="화살표: 아래쪽 86">
              <a:extLst>
                <a:ext uri="{FF2B5EF4-FFF2-40B4-BE49-F238E27FC236}">
                  <a16:creationId xmlns:a16="http://schemas.microsoft.com/office/drawing/2014/main" id="{892584C5-3647-47BC-BBFF-BD940080A428}"/>
                </a:ext>
              </a:extLst>
            </p:cNvPr>
            <p:cNvSpPr/>
            <p:nvPr/>
          </p:nvSpPr>
          <p:spPr>
            <a:xfrm>
              <a:off x="2002560" y="2328158"/>
              <a:ext cx="333123" cy="4104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06759" y="2992993"/>
            <a:ext cx="664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Find the best alpha by the comparison of the number of samples above the amplitude threshold across the range of alphas for sigma clipping methods</a:t>
            </a:r>
          </a:p>
          <a:p>
            <a:pPr marL="342900" indent="-342900">
              <a:buFontTx/>
              <a:buChar char="-"/>
            </a:pPr>
            <a:endParaRPr lang="en-US" altLang="ko-KR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Elbow (knee) detection method to estimate the best alpha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rgbClr val="C00000"/>
                </a:solidFill>
              </a:rPr>
              <a:t>Find the longest ‘silence’ </a:t>
            </a:r>
            <a:r>
              <a:rPr lang="en-US" altLang="ko-KR" b="1" dirty="0"/>
              <a:t>below the amplitude threshold and obtain the </a:t>
            </a:r>
            <a:r>
              <a:rPr lang="en-US" altLang="ko-KR" b="1" dirty="0">
                <a:solidFill>
                  <a:srgbClr val="C00000"/>
                </a:solidFill>
              </a:rPr>
              <a:t>spectral profile by fast Fourier transformation </a:t>
            </a:r>
            <a:r>
              <a:rPr lang="en-US" altLang="ko-KR" b="1" dirty="0"/>
              <a:t>(FFT)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Adapt the noise filter to the raw recording file</a:t>
            </a:r>
            <a:endParaRPr lang="ko-KR" alt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D1A6BE6-0D18-48CD-A2D3-9AB6A18900A2}"/>
              </a:ext>
            </a:extLst>
          </p:cNvPr>
          <p:cNvGrpSpPr/>
          <p:nvPr/>
        </p:nvGrpSpPr>
        <p:grpSpPr>
          <a:xfrm>
            <a:off x="7400487" y="2843086"/>
            <a:ext cx="4791513" cy="3950698"/>
            <a:chOff x="7400487" y="2843086"/>
            <a:chExt cx="4791513" cy="3950698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D5A2CDF-3FE4-4F4D-8D48-F97188E653A3}"/>
                </a:ext>
              </a:extLst>
            </p:cNvPr>
            <p:cNvGrpSpPr/>
            <p:nvPr/>
          </p:nvGrpSpPr>
          <p:grpSpPr>
            <a:xfrm>
              <a:off x="7400487" y="2843086"/>
              <a:ext cx="4791513" cy="3950698"/>
              <a:chOff x="7400487" y="2843086"/>
              <a:chExt cx="4791513" cy="3950698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85E5BB4C-1247-49CE-B6C3-77AE8EEEB7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127" b="7590"/>
              <a:stretch/>
            </p:blipFill>
            <p:spPr>
              <a:xfrm>
                <a:off x="7739041" y="2843086"/>
                <a:ext cx="4452959" cy="3619500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30CD4E7-DDF9-4C06-A734-6AAC743134B2}"/>
                  </a:ext>
                </a:extLst>
              </p:cNvPr>
              <p:cNvSpPr txBox="1"/>
              <p:nvPr/>
            </p:nvSpPr>
            <p:spPr>
              <a:xfrm>
                <a:off x="9353550" y="6455230"/>
                <a:ext cx="16764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/>
                  <a:t>alpha</a:t>
                </a:r>
                <a:endParaRPr lang="ko-KR" altLang="en-US" sz="1600" b="1" dirty="0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93B3FA8-262E-4DA8-9A22-469180FE56CA}"/>
                  </a:ext>
                </a:extLst>
              </p:cNvPr>
              <p:cNvSpPr txBox="1"/>
              <p:nvPr/>
            </p:nvSpPr>
            <p:spPr>
              <a:xfrm rot="16200000">
                <a:off x="6125436" y="4479881"/>
                <a:ext cx="28886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/>
                  <a:t>Samples above threshold</a:t>
                </a:r>
                <a:endParaRPr lang="ko-KR" altLang="en-US" sz="1600" b="1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F9F8D8-DA75-41E5-8857-734A6B6AC0DF}"/>
                </a:ext>
              </a:extLst>
            </p:cNvPr>
            <p:cNvSpPr txBox="1"/>
            <p:nvPr/>
          </p:nvSpPr>
          <p:spPr>
            <a:xfrm>
              <a:off x="8441520" y="2992993"/>
              <a:ext cx="1457325" cy="36933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C00000"/>
                  </a:solidFill>
                </a:rPr>
                <a:t>Best alpha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72FD83C7-70BC-4BD8-BB38-3B31E23A949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" t="11641" r="5323"/>
          <a:stretch/>
        </p:blipFill>
        <p:spPr>
          <a:xfrm>
            <a:off x="4089386" y="159086"/>
            <a:ext cx="8102614" cy="269318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70B368-79C5-4BA0-BD3E-62020058348E}"/>
              </a:ext>
            </a:extLst>
          </p:cNvPr>
          <p:cNvSpPr txBox="1"/>
          <p:nvPr/>
        </p:nvSpPr>
        <p:spPr>
          <a:xfrm>
            <a:off x="6936571" y="264021"/>
            <a:ext cx="2074080" cy="36933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C00000"/>
                </a:solidFill>
              </a:rPr>
              <a:t>Longest ‘silence’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598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0BC45D4B-14BB-4EAE-9D63-0D6251684050}"/>
              </a:ext>
            </a:extLst>
          </p:cNvPr>
          <p:cNvGrpSpPr/>
          <p:nvPr/>
        </p:nvGrpSpPr>
        <p:grpSpPr>
          <a:xfrm>
            <a:off x="4051834" y="130449"/>
            <a:ext cx="7758149" cy="2708959"/>
            <a:chOff x="4051834" y="130449"/>
            <a:chExt cx="7758149" cy="2708959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3C96F528-818D-4D82-A1A7-77967A1D1B03}"/>
                </a:ext>
              </a:extLst>
            </p:cNvPr>
            <p:cNvGrpSpPr/>
            <p:nvPr/>
          </p:nvGrpSpPr>
          <p:grpSpPr>
            <a:xfrm>
              <a:off x="4051834" y="134128"/>
              <a:ext cx="7758149" cy="2701602"/>
              <a:chOff x="950698" y="3949359"/>
              <a:chExt cx="10079251" cy="2718142"/>
            </a:xfrm>
          </p:grpSpPr>
          <p:pic>
            <p:nvPicPr>
              <p:cNvPr id="30" name="그림 29">
                <a:extLst>
                  <a:ext uri="{FF2B5EF4-FFF2-40B4-BE49-F238E27FC236}">
                    <a16:creationId xmlns:a16="http://schemas.microsoft.com/office/drawing/2014/main" id="{700CECD0-2CCB-42F9-8F15-C70D24296C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97" t="10822" r="9532"/>
              <a:stretch/>
            </p:blipFill>
            <p:spPr>
              <a:xfrm>
                <a:off x="950698" y="3949359"/>
                <a:ext cx="10079251" cy="2718142"/>
              </a:xfrm>
              <a:prstGeom prst="rect">
                <a:avLst/>
              </a:prstGeom>
            </p:spPr>
          </p:pic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39C402D5-60D0-4DB5-8642-55BD525D2E4C}"/>
                  </a:ext>
                </a:extLst>
              </p:cNvPr>
              <p:cNvSpPr/>
              <p:nvPr/>
            </p:nvSpPr>
            <p:spPr>
              <a:xfrm>
                <a:off x="3906174" y="4002720"/>
                <a:ext cx="230819" cy="2281561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520E5CF5-CDD2-456E-A0F8-B5FFA067A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70" t="11365" r="9531"/>
            <a:stretch/>
          </p:blipFill>
          <p:spPr>
            <a:xfrm>
              <a:off x="4434305" y="130449"/>
              <a:ext cx="7375678" cy="2708959"/>
            </a:xfrm>
            <a:prstGeom prst="rect">
              <a:avLst/>
            </a:prstGeom>
          </p:spPr>
        </p:pic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882365E0-A5BC-452C-9B23-3968009E30EF}"/>
              </a:ext>
            </a:extLst>
          </p:cNvPr>
          <p:cNvGrpSpPr/>
          <p:nvPr/>
        </p:nvGrpSpPr>
        <p:grpSpPr>
          <a:xfrm>
            <a:off x="7529534" y="3216098"/>
            <a:ext cx="4255707" cy="1604990"/>
            <a:chOff x="387044" y="190499"/>
            <a:chExt cx="6250638" cy="3048000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38BBDCD1-F197-4318-BE31-90AEF12AFCC2}"/>
                </a:ext>
              </a:extLst>
            </p:cNvPr>
            <p:cNvGrpSpPr/>
            <p:nvPr/>
          </p:nvGrpSpPr>
          <p:grpSpPr>
            <a:xfrm>
              <a:off x="387044" y="190499"/>
              <a:ext cx="6250638" cy="3048000"/>
              <a:chOff x="387044" y="190499"/>
              <a:chExt cx="6250638" cy="3048000"/>
            </a:xfrm>
          </p:grpSpPr>
          <p:pic>
            <p:nvPicPr>
              <p:cNvPr id="42" name="그림 41">
                <a:extLst>
                  <a:ext uri="{FF2B5EF4-FFF2-40B4-BE49-F238E27FC236}">
                    <a16:creationId xmlns:a16="http://schemas.microsoft.com/office/drawing/2014/main" id="{970F785A-806D-413A-9A32-BFF1CBCDBE2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938" r="45557"/>
              <a:stretch/>
            </p:blipFill>
            <p:spPr>
              <a:xfrm>
                <a:off x="967897" y="190499"/>
                <a:ext cx="5669785" cy="3048000"/>
              </a:xfrm>
              <a:prstGeom prst="rect">
                <a:avLst/>
              </a:prstGeom>
            </p:spPr>
          </p:pic>
          <p:pic>
            <p:nvPicPr>
              <p:cNvPr id="43" name="uet_before_filt">
                <a:hlinkClick r:id="" action="ppaction://media"/>
                <a:extLst>
                  <a:ext uri="{FF2B5EF4-FFF2-40B4-BE49-F238E27FC236}">
                    <a16:creationId xmlns:a16="http://schemas.microsoft.com/office/drawing/2014/main" id="{4E147956-58B9-4CFE-A406-42D4328B4A5F}"/>
                  </a:ext>
                </a:extLst>
              </p:cNvPr>
              <p:cNvPicPr>
                <a:picLocks noChangeAspect="1"/>
              </p:cNvPicPr>
              <p:nvPr>
                <a:audioFile r:link="rId4"/>
                <p:extLst>
                  <p:ext uri="{DAA4B4D4-6D71-4841-9C94-3DE7FCFB9230}">
                    <p14:media xmlns:p14="http://schemas.microsoft.com/office/powerpoint/2010/main" r:embed="rId3"/>
                  </p:ext>
                </p:ext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387044" y="493271"/>
                <a:ext cx="766862" cy="1058925"/>
              </a:xfrm>
              <a:prstGeom prst="rect">
                <a:avLst/>
              </a:prstGeom>
            </p:spPr>
          </p:pic>
        </p:grp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11CC9FBB-E016-4952-AB82-E7ABD6AA11E7}"/>
                </a:ext>
              </a:extLst>
            </p:cNvPr>
            <p:cNvSpPr/>
            <p:nvPr/>
          </p:nvSpPr>
          <p:spPr>
            <a:xfrm>
              <a:off x="3906175" y="568171"/>
              <a:ext cx="230819" cy="2281561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1934CA41-70C9-44D8-B503-54E68327ED39}"/>
              </a:ext>
            </a:extLst>
          </p:cNvPr>
          <p:cNvGrpSpPr/>
          <p:nvPr/>
        </p:nvGrpSpPr>
        <p:grpSpPr>
          <a:xfrm>
            <a:off x="663384" y="241432"/>
            <a:ext cx="2956306" cy="3134097"/>
            <a:chOff x="660400" y="914438"/>
            <a:chExt cx="2956306" cy="3134097"/>
          </a:xfrm>
        </p:grpSpPr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98693E4-68F7-4D69-9574-AD0BA10F40DA}"/>
                </a:ext>
              </a:extLst>
            </p:cNvPr>
            <p:cNvGrpSpPr/>
            <p:nvPr/>
          </p:nvGrpSpPr>
          <p:grpSpPr>
            <a:xfrm>
              <a:off x="710651" y="914438"/>
              <a:ext cx="2906055" cy="2028472"/>
              <a:chOff x="96519" y="468173"/>
              <a:chExt cx="2906055" cy="2028472"/>
            </a:xfrm>
          </p:grpSpPr>
          <p:pic>
            <p:nvPicPr>
              <p:cNvPr id="25" name="그림 24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CD9E260C-9F19-4840-8B8E-592DF6BE32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380"/>
              <a:stretch/>
            </p:blipFill>
            <p:spPr>
              <a:xfrm flipH="1">
                <a:off x="2677159" y="998451"/>
                <a:ext cx="325415" cy="967916"/>
              </a:xfrm>
              <a:prstGeom prst="rect">
                <a:avLst/>
              </a:prstGeom>
              <a:effectLst>
                <a:softEdge rad="12700"/>
              </a:effectLst>
            </p:spPr>
          </p:pic>
          <p:grpSp>
            <p:nvGrpSpPr>
              <p:cNvPr id="21" name="그룹 20">
                <a:extLst>
                  <a:ext uri="{FF2B5EF4-FFF2-40B4-BE49-F238E27FC236}">
                    <a16:creationId xmlns:a16="http://schemas.microsoft.com/office/drawing/2014/main" id="{54838E0C-8C8E-45AB-B60A-091B9A2BD07E}"/>
                  </a:ext>
                </a:extLst>
              </p:cNvPr>
              <p:cNvGrpSpPr/>
              <p:nvPr/>
            </p:nvGrpSpPr>
            <p:grpSpPr>
              <a:xfrm>
                <a:off x="96519" y="468173"/>
                <a:ext cx="1828801" cy="2028472"/>
                <a:chOff x="858519" y="468173"/>
                <a:chExt cx="1828801" cy="2028472"/>
              </a:xfrm>
            </p:grpSpPr>
            <p:pic>
              <p:nvPicPr>
                <p:cNvPr id="16" name="그림 15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99876449-3944-40FA-BA42-88A3C9717E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6380"/>
                <a:stretch/>
              </p:blipFill>
              <p:spPr>
                <a:xfrm>
                  <a:off x="858519" y="998451"/>
                  <a:ext cx="325415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20" name="그림 1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5560B7F1-C690-41A0-A286-8DBDCAFE2EE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9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2606"/>
                <a:stretch/>
              </p:blipFill>
              <p:spPr>
                <a:xfrm>
                  <a:off x="2035011" y="998451"/>
                  <a:ext cx="652309" cy="967916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18" name="그림 17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0DA2B589-1202-4A80-AAB5-A48299C55C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3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  <p:pic>
            <p:nvPicPr>
              <p:cNvPr id="23" name="그림 22" descr="화살이(가) 표시된 사진&#10;&#10;자동 생성된 설명">
                <a:extLst>
                  <a:ext uri="{FF2B5EF4-FFF2-40B4-BE49-F238E27FC236}">
                    <a16:creationId xmlns:a16="http://schemas.microsoft.com/office/drawing/2014/main" id="{4A624151-AC98-4E38-8A11-5C0319ACC8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8481" y="468173"/>
                <a:ext cx="967916" cy="2028472"/>
              </a:xfrm>
              <a:prstGeom prst="rect">
                <a:avLst/>
              </a:prstGeom>
              <a:effectLst>
                <a:softEdge rad="12700"/>
              </a:effectLst>
            </p:spPr>
          </p:pic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5F98BBFE-304D-4AAE-B897-BD8369208198}"/>
                </a:ext>
              </a:extLst>
            </p:cNvPr>
            <p:cNvGrpSpPr/>
            <p:nvPr/>
          </p:nvGrpSpPr>
          <p:grpSpPr>
            <a:xfrm>
              <a:off x="660400" y="2020063"/>
              <a:ext cx="2952750" cy="2028472"/>
              <a:chOff x="4248150" y="462077"/>
              <a:chExt cx="2952750" cy="2028472"/>
            </a:xfrm>
          </p:grpSpPr>
          <p:cxnSp>
            <p:nvCxnSpPr>
              <p:cNvPr id="77" name="직선 연결선 76">
                <a:extLst>
                  <a:ext uri="{FF2B5EF4-FFF2-40B4-BE49-F238E27FC236}">
                    <a16:creationId xmlns:a16="http://schemas.microsoft.com/office/drawing/2014/main" id="{096B105B-71FE-41D3-BB90-4CC116F5F9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직선 연결선 77">
                <a:extLst>
                  <a:ext uri="{FF2B5EF4-FFF2-40B4-BE49-F238E27FC236}">
                    <a16:creationId xmlns:a16="http://schemas.microsoft.com/office/drawing/2014/main" id="{741FD9E6-73F6-4F78-84D1-7E1CC91106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직선 연결선 78">
                <a:extLst>
                  <a:ext uri="{FF2B5EF4-FFF2-40B4-BE49-F238E27FC236}">
                    <a16:creationId xmlns:a16="http://schemas.microsoft.com/office/drawing/2014/main" id="{5B78D47D-CB8E-476F-9535-BF944831B5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0" name="그룹 79">
                <a:extLst>
                  <a:ext uri="{FF2B5EF4-FFF2-40B4-BE49-F238E27FC236}">
                    <a16:creationId xmlns:a16="http://schemas.microsoft.com/office/drawing/2014/main" id="{501E801E-333D-46A5-93D0-E50C13B03DA6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81" name="그림 8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DBE04106-7EAA-4577-9FFE-12233EE57DE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82" name="그림 81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8E8CFE0B-BD71-4417-8639-A7061188AB1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sp>
          <p:nvSpPr>
            <p:cNvPr id="87" name="화살표: 아래쪽 86">
              <a:extLst>
                <a:ext uri="{FF2B5EF4-FFF2-40B4-BE49-F238E27FC236}">
                  <a16:creationId xmlns:a16="http://schemas.microsoft.com/office/drawing/2014/main" id="{892584C5-3647-47BC-BBFF-BD940080A428}"/>
                </a:ext>
              </a:extLst>
            </p:cNvPr>
            <p:cNvSpPr/>
            <p:nvPr/>
          </p:nvSpPr>
          <p:spPr>
            <a:xfrm>
              <a:off x="2002560" y="2328158"/>
              <a:ext cx="333123" cy="4104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06759" y="2992993"/>
            <a:ext cx="664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Find the best alpha by the comparison of the number of samples above the amplitude threshold across the range of alphas for sigma clipping methods</a:t>
            </a:r>
          </a:p>
          <a:p>
            <a:pPr marL="342900" indent="-342900">
              <a:buFontTx/>
              <a:buChar char="-"/>
            </a:pPr>
            <a:endParaRPr lang="en-US" altLang="ko-KR" b="1" dirty="0">
              <a:solidFill>
                <a:schemeClr val="bg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Elbow (knee) detection method to estimate the best alpha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1">
                    <a:lumMod val="50000"/>
                  </a:schemeClr>
                </a:solidFill>
              </a:rPr>
              <a:t>Find the longest ‘silence’ below the amplitude threshold and obtain the spectral profile by fast Fourier transformation (FFT)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Adapt the noise filter to the raw recording file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3F3DC5-ACB5-4FD4-BEB1-DE809F0E72A1}"/>
              </a:ext>
            </a:extLst>
          </p:cNvPr>
          <p:cNvSpPr txBox="1"/>
          <p:nvPr/>
        </p:nvSpPr>
        <p:spPr>
          <a:xfrm>
            <a:off x="7431581" y="2967335"/>
            <a:ext cx="248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0070C0"/>
                </a:solidFill>
              </a:rPr>
              <a:t>Before filtering</a:t>
            </a:r>
            <a:endParaRPr lang="ko-KR" altLang="en-US" sz="2400" b="1" dirty="0">
              <a:solidFill>
                <a:srgbClr val="0070C0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518E40B-23F9-4684-9F3B-40C7530F6251}"/>
              </a:ext>
            </a:extLst>
          </p:cNvPr>
          <p:cNvGrpSpPr/>
          <p:nvPr/>
        </p:nvGrpSpPr>
        <p:grpSpPr>
          <a:xfrm>
            <a:off x="7529534" y="5019959"/>
            <a:ext cx="4255707" cy="1620985"/>
            <a:chOff x="288919" y="3619501"/>
            <a:chExt cx="8002169" cy="3048000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AE3EDB58-25F5-4B3A-BE68-2A344BDAD6E8}"/>
                </a:ext>
              </a:extLst>
            </p:cNvPr>
            <p:cNvGrpSpPr/>
            <p:nvPr/>
          </p:nvGrpSpPr>
          <p:grpSpPr>
            <a:xfrm>
              <a:off x="288919" y="3619501"/>
              <a:ext cx="8002169" cy="3048000"/>
              <a:chOff x="288919" y="3619501"/>
              <a:chExt cx="8002169" cy="3048000"/>
            </a:xfrm>
          </p:grpSpPr>
          <p:pic>
            <p:nvPicPr>
              <p:cNvPr id="47" name="그림 46">
                <a:extLst>
                  <a:ext uri="{FF2B5EF4-FFF2-40B4-BE49-F238E27FC236}">
                    <a16:creationId xmlns:a16="http://schemas.microsoft.com/office/drawing/2014/main" id="{7AA98DFD-4194-42A6-9AD8-FC491D5402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91" r="46360"/>
              <a:stretch/>
            </p:blipFill>
            <p:spPr>
              <a:xfrm>
                <a:off x="1032537" y="3619501"/>
                <a:ext cx="7258551" cy="3048000"/>
              </a:xfrm>
              <a:prstGeom prst="rect">
                <a:avLst/>
              </a:prstGeom>
            </p:spPr>
          </p:pic>
          <p:pic>
            <p:nvPicPr>
              <p:cNvPr id="48" name="uet_after_filt">
                <a:hlinkClick r:id="" action="ppaction://media"/>
                <a:extLst>
                  <a:ext uri="{FF2B5EF4-FFF2-40B4-BE49-F238E27FC236}">
                    <a16:creationId xmlns:a16="http://schemas.microsoft.com/office/drawing/2014/main" id="{0D11992E-D70F-47FA-B22B-0E05A273D963}"/>
                  </a:ext>
                </a:extLst>
              </p:cNvPr>
              <p:cNvPicPr>
                <a:picLocks noChangeAspect="1"/>
              </p:cNvPicPr>
              <p:nvPr>
                <a:audioFile r:link="rId2"/>
                <p:extLst>
                  <p:ext uri="{DAA4B4D4-6D71-4841-9C94-3DE7FCFB9230}">
                    <p14:media xmlns:p14="http://schemas.microsoft.com/office/powerpoint/2010/main" r:embed="rId1"/>
                  </p:ext>
                </p:ext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288919" y="3888124"/>
                <a:ext cx="981749" cy="1041820"/>
              </a:xfrm>
              <a:prstGeom prst="rect">
                <a:avLst/>
              </a:prstGeom>
            </p:spPr>
          </p:pic>
        </p:grp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0EF2FD9B-FA8E-4663-A04C-3E351EDA082B}"/>
                </a:ext>
              </a:extLst>
            </p:cNvPr>
            <p:cNvSpPr/>
            <p:nvPr/>
          </p:nvSpPr>
          <p:spPr>
            <a:xfrm>
              <a:off x="4890043" y="4002720"/>
              <a:ext cx="230819" cy="2281561"/>
            </a:xfrm>
            <a:prstGeom prst="rect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41565AF-270E-4CF2-86DB-4AF62961303A}"/>
              </a:ext>
            </a:extLst>
          </p:cNvPr>
          <p:cNvSpPr txBox="1"/>
          <p:nvPr/>
        </p:nvSpPr>
        <p:spPr>
          <a:xfrm>
            <a:off x="7438577" y="4701153"/>
            <a:ext cx="2483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F0000"/>
                </a:solidFill>
              </a:rPr>
              <a:t>After filtering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40500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8" name="그룹 37">
            <a:extLst>
              <a:ext uri="{FF2B5EF4-FFF2-40B4-BE49-F238E27FC236}">
                <a16:creationId xmlns:a16="http://schemas.microsoft.com/office/drawing/2014/main" id="{2B1552E9-9A3A-4033-84CC-04CD8BF2F99F}"/>
              </a:ext>
            </a:extLst>
          </p:cNvPr>
          <p:cNvGrpSpPr/>
          <p:nvPr/>
        </p:nvGrpSpPr>
        <p:grpSpPr>
          <a:xfrm>
            <a:off x="638176" y="844137"/>
            <a:ext cx="2952750" cy="2028472"/>
            <a:chOff x="4356100" y="1236727"/>
            <a:chExt cx="2952750" cy="202847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8ACA74B0-F83C-4670-B9CF-559E90052D05}"/>
                </a:ext>
              </a:extLst>
            </p:cNvPr>
            <p:cNvGrpSpPr/>
            <p:nvPr/>
          </p:nvGrpSpPr>
          <p:grpSpPr>
            <a:xfrm>
              <a:off x="4356100" y="1236727"/>
              <a:ext cx="2952750" cy="2028472"/>
              <a:chOff x="4248150" y="462077"/>
              <a:chExt cx="2952750" cy="2028472"/>
            </a:xfrm>
          </p:grpSpPr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407DCA97-230A-420C-A109-63FF4F0B67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708794BC-7B4A-4006-93BB-65F3F7D459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05E315DC-192C-4F25-B1D7-A55E83EB7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7D5E212F-C90E-4181-A57D-50D25C6B6E85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0" name="그림 5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DF32FAB1-A195-4815-878B-43AEBCB4040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1" name="그림 6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3DD95F11-B9CA-4A30-AA14-A591584B7E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257C13C6-2846-4A80-A8C1-EE937796E517}"/>
                </a:ext>
              </a:extLst>
            </p:cNvPr>
            <p:cNvCxnSpPr>
              <a:cxnSpLocks/>
            </p:cNvCxnSpPr>
            <p:nvPr/>
          </p:nvCxnSpPr>
          <p:spPr>
            <a:xfrm>
              <a:off x="4794250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1F155E5E-D73F-4785-BB6D-086617E7CBD4}"/>
                </a:ext>
              </a:extLst>
            </p:cNvPr>
            <p:cNvCxnSpPr>
              <a:cxnSpLocks/>
            </p:cNvCxnSpPr>
            <p:nvPr/>
          </p:nvCxnSpPr>
          <p:spPr>
            <a:xfrm>
              <a:off x="5127373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23A755AB-E285-466E-8A2F-B130055B4772}"/>
                </a:ext>
              </a:extLst>
            </p:cNvPr>
            <p:cNvCxnSpPr>
              <a:cxnSpLocks/>
            </p:cNvCxnSpPr>
            <p:nvPr/>
          </p:nvCxnSpPr>
          <p:spPr>
            <a:xfrm>
              <a:off x="5470525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FF1AD410-52E6-4CB8-A08C-F8745C706400}"/>
                </a:ext>
              </a:extLst>
            </p:cNvPr>
            <p:cNvCxnSpPr>
              <a:cxnSpLocks/>
            </p:cNvCxnSpPr>
            <p:nvPr/>
          </p:nvCxnSpPr>
          <p:spPr>
            <a:xfrm>
              <a:off x="6251575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319E838F-6EE1-4490-83D9-4912B166C5B6}"/>
                </a:ext>
              </a:extLst>
            </p:cNvPr>
            <p:cNvCxnSpPr>
              <a:cxnSpLocks/>
            </p:cNvCxnSpPr>
            <p:nvPr/>
          </p:nvCxnSpPr>
          <p:spPr>
            <a:xfrm>
              <a:off x="6574244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BB9B20FD-725F-4E3E-83D8-6DDC01160A51}"/>
                </a:ext>
              </a:extLst>
            </p:cNvPr>
            <p:cNvCxnSpPr>
              <a:cxnSpLocks/>
            </p:cNvCxnSpPr>
            <p:nvPr/>
          </p:nvCxnSpPr>
          <p:spPr>
            <a:xfrm>
              <a:off x="6889750" y="1618490"/>
              <a:ext cx="0" cy="2667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9D8A3404-3FED-441E-BCFE-E952DB265C7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32621" r="9563" b="28026"/>
          <a:stretch/>
        </p:blipFill>
        <p:spPr>
          <a:xfrm>
            <a:off x="4064179" y="192760"/>
            <a:ext cx="7880170" cy="2698811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B5E7B406-7835-4B2E-93B0-430F29326B4E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3094F-31E8-4CD8-8031-4F3A8B566E62}"/>
              </a:ext>
            </a:extLst>
          </p:cNvPr>
          <p:cNvSpPr txBox="1"/>
          <p:nvPr/>
        </p:nvSpPr>
        <p:spPr>
          <a:xfrm>
            <a:off x="442317" y="3384417"/>
            <a:ext cx="66424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Find the </a:t>
            </a:r>
            <a:r>
              <a:rPr lang="en-US" altLang="ko-KR" b="1" dirty="0">
                <a:solidFill>
                  <a:srgbClr val="C00000"/>
                </a:solidFill>
              </a:rPr>
              <a:t>best alpha </a:t>
            </a:r>
            <a:r>
              <a:rPr lang="en-US" altLang="ko-KR" b="1" dirty="0"/>
              <a:t>by the comparison of the number of samples above the amplitude threshold across the range of </a:t>
            </a:r>
            <a:r>
              <a:rPr lang="en-US" altLang="ko-KR" b="1" dirty="0">
                <a:solidFill>
                  <a:srgbClr val="C00000"/>
                </a:solidFill>
              </a:rPr>
              <a:t>alphas </a:t>
            </a:r>
            <a:r>
              <a:rPr lang="en-US" altLang="ko-KR" b="1" dirty="0"/>
              <a:t>for </a:t>
            </a:r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</a:rPr>
              <a:t>sigma clipping method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rgbClr val="C00000"/>
                </a:solidFill>
              </a:rPr>
              <a:t>Elbow (knee) detection method </a:t>
            </a:r>
            <a:r>
              <a:rPr lang="en-US" altLang="ko-KR" b="1" dirty="0"/>
              <a:t>to estimate the </a:t>
            </a:r>
            <a:r>
              <a:rPr lang="en-US" altLang="ko-KR" b="1" dirty="0">
                <a:solidFill>
                  <a:srgbClr val="C00000"/>
                </a:solidFill>
              </a:rPr>
              <a:t>best alpha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Record the </a:t>
            </a:r>
            <a:r>
              <a:rPr lang="en-US" altLang="ko-KR" b="1" dirty="0">
                <a:solidFill>
                  <a:srgbClr val="C00000"/>
                </a:solidFill>
              </a:rPr>
              <a:t>amplitude and time</a:t>
            </a:r>
            <a:r>
              <a:rPr lang="en-US" altLang="ko-KR" b="1" dirty="0"/>
              <a:t> of the samples (pulse) above the amplitude threshold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0D716E0-5E91-4C0B-81BD-0F29200F418F}"/>
              </a:ext>
            </a:extLst>
          </p:cNvPr>
          <p:cNvGrpSpPr/>
          <p:nvPr/>
        </p:nvGrpSpPr>
        <p:grpSpPr>
          <a:xfrm>
            <a:off x="7402749" y="2891571"/>
            <a:ext cx="4541598" cy="3860292"/>
            <a:chOff x="7402749" y="2891571"/>
            <a:chExt cx="4541598" cy="386029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C809451E-DEDF-400B-ACAD-92D56AF261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428" r="9574" b="6390"/>
            <a:stretch/>
          </p:blipFill>
          <p:spPr>
            <a:xfrm>
              <a:off x="7572028" y="2891571"/>
              <a:ext cx="4372319" cy="357101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92ADD7-9DEB-40E5-B6F9-6CED549E39ED}"/>
                </a:ext>
              </a:extLst>
            </p:cNvPr>
            <p:cNvSpPr txBox="1"/>
            <p:nvPr/>
          </p:nvSpPr>
          <p:spPr>
            <a:xfrm>
              <a:off x="9229263" y="6413309"/>
              <a:ext cx="1676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/>
                <a:t>alpha</a:t>
              </a:r>
              <a:endParaRPr lang="ko-KR" altLang="en-US" sz="1600" b="1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A1FAA2-0EFC-4998-BFC7-1F00F75BC7E1}"/>
                </a:ext>
              </a:extLst>
            </p:cNvPr>
            <p:cNvSpPr txBox="1"/>
            <p:nvPr/>
          </p:nvSpPr>
          <p:spPr>
            <a:xfrm rot="16200000">
              <a:off x="6127698" y="4356135"/>
              <a:ext cx="28886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/>
                <a:t>Samples above threshold</a:t>
              </a:r>
              <a:endParaRPr lang="ko-KR" altLang="en-US" sz="1600" b="1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7DB5BA-266A-4B67-A1A5-92F501172910}"/>
                </a:ext>
              </a:extLst>
            </p:cNvPr>
            <p:cNvSpPr txBox="1"/>
            <p:nvPr/>
          </p:nvSpPr>
          <p:spPr>
            <a:xfrm>
              <a:off x="8384368" y="3011571"/>
              <a:ext cx="1457325" cy="36933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rgbClr val="C00000"/>
                  </a:solidFill>
                </a:rPr>
                <a:t>Best alpha</a:t>
              </a:r>
              <a:endParaRPr lang="ko-KR" altLang="en-US" b="1" dirty="0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6F9AB34-038A-4A84-B2E0-4BB23D20661A}"/>
                  </a:ext>
                </a:extLst>
              </p:cNvPr>
              <p:cNvSpPr txBox="1"/>
              <p:nvPr/>
            </p:nvSpPr>
            <p:spPr>
              <a:xfrm>
                <a:off x="8701087" y="354816"/>
                <a:ext cx="3133725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  <a:alpha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𝑻𝒉</m:t>
                          </m:r>
                        </m:sub>
                      </m:sSub>
                      <m:r>
                        <a:rPr lang="en-US" altLang="ko-KR" b="1" i="0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r>
                        <a:rPr lang="en-US" altLang="ko-KR" b="1" i="0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𝐞𝐝</m:t>
                      </m:r>
                      <m:d>
                        <m:dPr>
                          <m:ctrlP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1" i="1" smtClean="0">
                              <a:solidFill>
                                <a:srgbClr val="2F5597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𝜶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∗ </m:t>
                      </m:r>
                      <m:r>
                        <a:rPr lang="ko-KR" altLang="en-US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𝝈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altLang="ko-KR" b="1" i="1" smtClean="0">
                          <a:solidFill>
                            <a:srgbClr val="2F5597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6F9AB34-038A-4A84-B2E0-4BB23D206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087" y="354816"/>
                <a:ext cx="3133725" cy="369332"/>
              </a:xfrm>
              <a:prstGeom prst="rect">
                <a:avLst/>
              </a:prstGeom>
              <a:blipFill>
                <a:blip r:embed="rId10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586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42317" y="3107417"/>
            <a:ext cx="664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Calculate the </a:t>
            </a:r>
            <a:r>
              <a:rPr lang="en-US" altLang="ko-KR" b="1" dirty="0">
                <a:solidFill>
                  <a:srgbClr val="C00000"/>
                </a:solidFill>
              </a:rPr>
              <a:t>time intervals between adjacent pulses</a:t>
            </a:r>
            <a:r>
              <a:rPr lang="en-US" altLang="ko-KR" b="1" dirty="0"/>
              <a:t> detected by pulse detection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Find the optimal numbers of Gaussian distributions of time intervals between adjacent pulses by the comparison of Akaike Information Criterion (AIC) among multiple Gaussian mixture models</a:t>
            </a:r>
          </a:p>
          <a:p>
            <a:pPr marL="342900" indent="-342900">
              <a:buFontTx/>
              <a:buChar char="-"/>
            </a:pPr>
            <a:endParaRPr lang="en-US" altLang="ko-KR" b="1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If the time interval between adjacent pulses belongs to the Gaussian distribution with the largest median values, starts a new bout from the later pulse</a:t>
            </a:r>
            <a:endParaRPr lang="ko-KR" altLang="en-US" b="1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AD9BF68-54FA-4FFB-AA51-2220EEF4C2DB}"/>
              </a:ext>
            </a:extLst>
          </p:cNvPr>
          <p:cNvGrpSpPr/>
          <p:nvPr/>
        </p:nvGrpSpPr>
        <p:grpSpPr>
          <a:xfrm>
            <a:off x="638176" y="832949"/>
            <a:ext cx="2952750" cy="2028472"/>
            <a:chOff x="4248150" y="462077"/>
            <a:chExt cx="2952750" cy="202847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BFA2CAF-BB9D-4EE9-A5CF-9E4D9D8D071B}"/>
                </a:ext>
              </a:extLst>
            </p:cNvPr>
            <p:cNvGrpSpPr/>
            <p:nvPr/>
          </p:nvGrpSpPr>
          <p:grpSpPr>
            <a:xfrm>
              <a:off x="4248150" y="462077"/>
              <a:ext cx="2952750" cy="2028472"/>
              <a:chOff x="4248150" y="462077"/>
              <a:chExt cx="2952750" cy="2028472"/>
            </a:xfrm>
          </p:grpSpPr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F6D92AF4-71AB-4424-937B-C23D73F9D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E82B83EC-F072-4B47-B11C-FC260134F9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06045CB2-5B11-4677-ACB9-73BAADBA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0BFC7DC6-A063-4ECF-800E-8E6B40DB6643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0" name="그림 5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1BC187E1-304B-48EC-8054-3B470D7352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1" name="그림 6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6AE8C17F-6F65-48E2-9693-202271D85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3A8C22C7-F464-4EB8-BCAE-3BBFF08A93A4}"/>
                </a:ext>
              </a:extLst>
            </p:cNvPr>
            <p:cNvCxnSpPr>
              <a:cxnSpLocks/>
            </p:cNvCxnSpPr>
            <p:nvPr/>
          </p:nvCxnSpPr>
          <p:spPr>
            <a:xfrm>
              <a:off x="4686300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A0E23693-498A-4FB5-AF4E-17C813688A5C}"/>
                </a:ext>
              </a:extLst>
            </p:cNvPr>
            <p:cNvCxnSpPr>
              <a:cxnSpLocks/>
            </p:cNvCxnSpPr>
            <p:nvPr/>
          </p:nvCxnSpPr>
          <p:spPr>
            <a:xfrm>
              <a:off x="5019423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20F97950-E065-433B-9C55-B8B1D579A885}"/>
                </a:ext>
              </a:extLst>
            </p:cNvPr>
            <p:cNvCxnSpPr>
              <a:cxnSpLocks/>
            </p:cNvCxnSpPr>
            <p:nvPr/>
          </p:nvCxnSpPr>
          <p:spPr>
            <a:xfrm>
              <a:off x="5362575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42F91AF4-DC09-48FB-B697-C0BB3E383140}"/>
                </a:ext>
              </a:extLst>
            </p:cNvPr>
            <p:cNvCxnSpPr>
              <a:cxnSpLocks/>
            </p:cNvCxnSpPr>
            <p:nvPr/>
          </p:nvCxnSpPr>
          <p:spPr>
            <a:xfrm>
              <a:off x="6143625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67912584-F87B-4D34-AD30-46AF3BC14183}"/>
                </a:ext>
              </a:extLst>
            </p:cNvPr>
            <p:cNvCxnSpPr>
              <a:cxnSpLocks/>
            </p:cNvCxnSpPr>
            <p:nvPr/>
          </p:nvCxnSpPr>
          <p:spPr>
            <a:xfrm>
              <a:off x="6466294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3874C747-FF16-4205-A06B-7EE2D57B56E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7D3D7F92-B2DB-4AE5-B94E-7B59A1BE973D}"/>
              </a:ext>
            </a:extLst>
          </p:cNvPr>
          <p:cNvGrpSpPr/>
          <p:nvPr/>
        </p:nvGrpSpPr>
        <p:grpSpPr>
          <a:xfrm>
            <a:off x="7722557" y="4990768"/>
            <a:ext cx="4107941" cy="2077948"/>
            <a:chOff x="7722557" y="4620563"/>
            <a:chExt cx="4107941" cy="2077948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FB6AD61-71D0-4C08-9982-0B6C0F2F42B9}"/>
                </a:ext>
              </a:extLst>
            </p:cNvPr>
            <p:cNvGrpSpPr/>
            <p:nvPr/>
          </p:nvGrpSpPr>
          <p:grpSpPr>
            <a:xfrm>
              <a:off x="7722557" y="4670039"/>
              <a:ext cx="4027126" cy="2028472"/>
              <a:chOff x="4356100" y="1236727"/>
              <a:chExt cx="2952750" cy="2028472"/>
            </a:xfrm>
          </p:grpSpPr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id="{ED54D2C0-2080-482B-89BA-C87F5CC1C25D}"/>
                  </a:ext>
                </a:extLst>
              </p:cNvPr>
              <p:cNvGrpSpPr/>
              <p:nvPr/>
            </p:nvGrpSpPr>
            <p:grpSpPr>
              <a:xfrm>
                <a:off x="4356100" y="1236727"/>
                <a:ext cx="2952750" cy="2028472"/>
                <a:chOff x="4248150" y="462077"/>
                <a:chExt cx="2952750" cy="2028472"/>
              </a:xfrm>
            </p:grpSpPr>
            <p:cxnSp>
              <p:nvCxnSpPr>
                <p:cNvPr id="73" name="직선 연결선 72">
                  <a:extLst>
                    <a:ext uri="{FF2B5EF4-FFF2-40B4-BE49-F238E27FC236}">
                      <a16:creationId xmlns:a16="http://schemas.microsoft.com/office/drawing/2014/main" id="{72629140-3689-49B4-A06E-6D0A9F7D32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8150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직선 연결선 73">
                  <a:extLst>
                    <a:ext uri="{FF2B5EF4-FFF2-40B4-BE49-F238E27FC236}">
                      <a16:creationId xmlns:a16="http://schemas.microsoft.com/office/drawing/2014/main" id="{FD51DA7C-7832-455E-89E8-102E68B8F4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29425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직선 연결선 74">
                  <a:extLst>
                    <a:ext uri="{FF2B5EF4-FFF2-40B4-BE49-F238E27FC236}">
                      <a16:creationId xmlns:a16="http://schemas.microsoft.com/office/drawing/2014/main" id="{CB0D7B65-1E22-45BB-9845-7CD6C0C129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2575" y="1476313"/>
                  <a:ext cx="73342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3" name="그룹 82">
                  <a:extLst>
                    <a:ext uri="{FF2B5EF4-FFF2-40B4-BE49-F238E27FC236}">
                      <a16:creationId xmlns:a16="http://schemas.microsoft.com/office/drawing/2014/main" id="{7E1BA45C-A1F2-4920-A147-CCFD2926CD95}"/>
                    </a:ext>
                  </a:extLst>
                </p:cNvPr>
                <p:cNvGrpSpPr/>
                <p:nvPr/>
              </p:nvGrpSpPr>
              <p:grpSpPr>
                <a:xfrm>
                  <a:off x="4535465" y="462077"/>
                  <a:ext cx="2405262" cy="2028472"/>
                  <a:chOff x="371135" y="468173"/>
                  <a:chExt cx="2405262" cy="2028472"/>
                </a:xfrm>
              </p:grpSpPr>
              <p:pic>
                <p:nvPicPr>
                  <p:cNvPr id="84" name="그림 83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B6C0FC60-4032-4A97-BD6D-AD00215544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1135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  <p:pic>
                <p:nvPicPr>
                  <p:cNvPr id="85" name="그림 84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6DB12394-7612-47AD-8895-2F41131CF18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8481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</p:grpSp>
          </p:grpSp>
          <p:cxnSp>
            <p:nvCxnSpPr>
              <p:cNvPr id="67" name="직선 화살표 연결선 66">
                <a:extLst>
                  <a:ext uri="{FF2B5EF4-FFF2-40B4-BE49-F238E27FC236}">
                    <a16:creationId xmlns:a16="http://schemas.microsoft.com/office/drawing/2014/main" id="{9877DE29-C868-443C-9AA0-26B75623C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942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화살표 연결선 67">
                <a:extLst>
                  <a:ext uri="{FF2B5EF4-FFF2-40B4-BE49-F238E27FC236}">
                    <a16:creationId xmlns:a16="http://schemas.microsoft.com/office/drawing/2014/main" id="{B3213895-7B6F-457A-885F-1EFA38AF7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7373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화살표 연결선 68">
                <a:extLst>
                  <a:ext uri="{FF2B5EF4-FFF2-40B4-BE49-F238E27FC236}">
                    <a16:creationId xmlns:a16="http://schemas.microsoft.com/office/drawing/2014/main" id="{FC94037D-9FF0-4BBA-82B0-F62120FFAA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7052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화살표 연결선 69">
                <a:extLst>
                  <a:ext uri="{FF2B5EF4-FFF2-40B4-BE49-F238E27FC236}">
                    <a16:creationId xmlns:a16="http://schemas.microsoft.com/office/drawing/2014/main" id="{6B32D564-C6CA-4AD6-96BE-EC9F62B71D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157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화살표 연결선 70">
                <a:extLst>
                  <a:ext uri="{FF2B5EF4-FFF2-40B4-BE49-F238E27FC236}">
                    <a16:creationId xmlns:a16="http://schemas.microsoft.com/office/drawing/2014/main" id="{C403AFB2-D4C5-444F-9581-81437DBF70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4244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화살표 연결선 71">
                <a:extLst>
                  <a:ext uri="{FF2B5EF4-FFF2-40B4-BE49-F238E27FC236}">
                    <a16:creationId xmlns:a16="http://schemas.microsoft.com/office/drawing/2014/main" id="{5129D9BD-8819-4D47-B3E9-645E891FD9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97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D0D88BAA-45D3-4AA5-B1AD-493BB5ADCC10}"/>
                </a:ext>
              </a:extLst>
            </p:cNvPr>
            <p:cNvGrpSpPr/>
            <p:nvPr/>
          </p:nvGrpSpPr>
          <p:grpSpPr>
            <a:xfrm rot="5400000">
              <a:off x="845240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89" name="직선 연결선 88">
                <a:extLst>
                  <a:ext uri="{FF2B5EF4-FFF2-40B4-BE49-F238E27FC236}">
                    <a16:creationId xmlns:a16="http://schemas.microsoft.com/office/drawing/2014/main" id="{1DDA13E4-10CD-4C95-B57A-C459B7BB7E54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직선 연결선 89">
                <a:extLst>
                  <a:ext uri="{FF2B5EF4-FFF2-40B4-BE49-F238E27FC236}">
                    <a16:creationId xmlns:a16="http://schemas.microsoft.com/office/drawing/2014/main" id="{FD291B9E-5AE0-4397-B57B-59F2A24EC0C7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직선 연결선 91">
                <a:extLst>
                  <a:ext uri="{FF2B5EF4-FFF2-40B4-BE49-F238E27FC236}">
                    <a16:creationId xmlns:a16="http://schemas.microsoft.com/office/drawing/2014/main" id="{CE005B8A-CB9B-49FC-AA85-175446C20F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C35BC027-5FC1-4394-9FD8-A945A6A04D73}"/>
                </a:ext>
              </a:extLst>
            </p:cNvPr>
            <p:cNvGrpSpPr/>
            <p:nvPr/>
          </p:nvGrpSpPr>
          <p:grpSpPr>
            <a:xfrm rot="5400000">
              <a:off x="8922860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94" name="직선 연결선 93">
                <a:extLst>
                  <a:ext uri="{FF2B5EF4-FFF2-40B4-BE49-F238E27FC236}">
                    <a16:creationId xmlns:a16="http://schemas.microsoft.com/office/drawing/2014/main" id="{F6028957-499F-49F2-ACC5-9FFCAEF5941D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>
                <a:extLst>
                  <a:ext uri="{FF2B5EF4-FFF2-40B4-BE49-F238E27FC236}">
                    <a16:creationId xmlns:a16="http://schemas.microsoft.com/office/drawing/2014/main" id="{80C2C3E7-8E92-44CC-9AAF-F43893BCC493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>
                <a:extLst>
                  <a:ext uri="{FF2B5EF4-FFF2-40B4-BE49-F238E27FC236}">
                    <a16:creationId xmlns:a16="http://schemas.microsoft.com/office/drawing/2014/main" id="{133C6840-0181-490C-884F-841F708FB5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4C744097-DC1C-46B0-ADB3-DD9F639501A9}"/>
                </a:ext>
              </a:extLst>
            </p:cNvPr>
            <p:cNvGrpSpPr/>
            <p:nvPr/>
          </p:nvGrpSpPr>
          <p:grpSpPr>
            <a:xfrm rot="5400000">
              <a:off x="9685857" y="4440280"/>
              <a:ext cx="186429" cy="980758"/>
              <a:chOff x="3959257" y="2956492"/>
              <a:chExt cx="249887" cy="3500113"/>
            </a:xfrm>
          </p:grpSpPr>
          <p:cxnSp>
            <p:nvCxnSpPr>
              <p:cNvPr id="99" name="직선 연결선 98">
                <a:extLst>
                  <a:ext uri="{FF2B5EF4-FFF2-40B4-BE49-F238E27FC236}">
                    <a16:creationId xmlns:a16="http://schemas.microsoft.com/office/drawing/2014/main" id="{8E94DEDE-7E65-4024-946E-7711B62BDFE3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>
                <a:extLst>
                  <a:ext uri="{FF2B5EF4-FFF2-40B4-BE49-F238E27FC236}">
                    <a16:creationId xmlns:a16="http://schemas.microsoft.com/office/drawing/2014/main" id="{E54B3838-CE10-4F41-AE17-5659245C7293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>
                <a:extLst>
                  <a:ext uri="{FF2B5EF4-FFF2-40B4-BE49-F238E27FC236}">
                    <a16:creationId xmlns:a16="http://schemas.microsoft.com/office/drawing/2014/main" id="{323638BB-D713-44F9-8A5F-E2B99455292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03714B7D-82D8-4676-BACC-D21A5CA025D8}"/>
                </a:ext>
              </a:extLst>
            </p:cNvPr>
            <p:cNvGrpSpPr/>
            <p:nvPr/>
          </p:nvGrpSpPr>
          <p:grpSpPr>
            <a:xfrm rot="5400000">
              <a:off x="1044761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103" name="직선 연결선 102">
                <a:extLst>
                  <a:ext uri="{FF2B5EF4-FFF2-40B4-BE49-F238E27FC236}">
                    <a16:creationId xmlns:a16="http://schemas.microsoft.com/office/drawing/2014/main" id="{90844F70-4201-45C1-B3FA-DA79736FBB49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직선 연결선 103">
                <a:extLst>
                  <a:ext uri="{FF2B5EF4-FFF2-40B4-BE49-F238E27FC236}">
                    <a16:creationId xmlns:a16="http://schemas.microsoft.com/office/drawing/2014/main" id="{BDF7BA82-93A0-4DEA-BC19-69370F150AAF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>
                <a:extLst>
                  <a:ext uri="{FF2B5EF4-FFF2-40B4-BE49-F238E27FC236}">
                    <a16:creationId xmlns:a16="http://schemas.microsoft.com/office/drawing/2014/main" id="{51327A14-2F45-403C-8600-922B00C60F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1715BCF2-8A0E-4DC8-B602-F43A56086A6B}"/>
                </a:ext>
              </a:extLst>
            </p:cNvPr>
            <p:cNvGrpSpPr/>
            <p:nvPr/>
          </p:nvGrpSpPr>
          <p:grpSpPr>
            <a:xfrm rot="5400000">
              <a:off x="10887439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107" name="직선 연결선 106">
                <a:extLst>
                  <a:ext uri="{FF2B5EF4-FFF2-40B4-BE49-F238E27FC236}">
                    <a16:creationId xmlns:a16="http://schemas.microsoft.com/office/drawing/2014/main" id="{2F1A2C28-3208-46A3-8818-DCEC233C2001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>
                <a:extLst>
                  <a:ext uri="{FF2B5EF4-FFF2-40B4-BE49-F238E27FC236}">
                    <a16:creationId xmlns:a16="http://schemas.microsoft.com/office/drawing/2014/main" id="{A2518E10-E6AD-4BF6-87EF-24A3ECCA2C3F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id="{AC066262-EAEE-4729-8A53-BC40217471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41E0E8-CE14-46FB-9B3D-8B09133097E3}"/>
                </a:ext>
              </a:extLst>
            </p:cNvPr>
            <p:cNvSpPr txBox="1"/>
            <p:nvPr/>
          </p:nvSpPr>
          <p:spPr>
            <a:xfrm>
              <a:off x="11151205" y="4620563"/>
              <a:ext cx="679293" cy="461665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ctr"/>
              <a:r>
                <a:rPr lang="en-US" altLang="ko-KR" sz="2400" b="1" dirty="0"/>
                <a:t>…</a:t>
              </a:r>
              <a:endParaRPr lang="ko-KR" altLang="en-US" sz="2400" b="1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05273F1-A89D-406E-9D17-023820529515}"/>
              </a:ext>
            </a:extLst>
          </p:cNvPr>
          <p:cNvGrpSpPr/>
          <p:nvPr/>
        </p:nvGrpSpPr>
        <p:grpSpPr>
          <a:xfrm>
            <a:off x="7950800" y="2891571"/>
            <a:ext cx="3540051" cy="2083014"/>
            <a:chOff x="7950800" y="2891571"/>
            <a:chExt cx="3540051" cy="2083014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2E85028A-43A6-47C4-8DDF-55C2745DE0C4}"/>
                </a:ext>
              </a:extLst>
            </p:cNvPr>
            <p:cNvGrpSpPr/>
            <p:nvPr/>
          </p:nvGrpSpPr>
          <p:grpSpPr>
            <a:xfrm>
              <a:off x="8385703" y="2891571"/>
              <a:ext cx="3105148" cy="1728594"/>
              <a:chOff x="8385703" y="2891571"/>
              <a:chExt cx="3105148" cy="1728594"/>
            </a:xfrm>
          </p:grpSpPr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FE0204FA-EB11-4647-AB1A-5DE5CEE10B8D}"/>
                  </a:ext>
                </a:extLst>
              </p:cNvPr>
              <p:cNvGrpSpPr/>
              <p:nvPr/>
            </p:nvGrpSpPr>
            <p:grpSpPr>
              <a:xfrm>
                <a:off x="8385703" y="2891571"/>
                <a:ext cx="3105148" cy="1728594"/>
                <a:chOff x="7962900" y="2813796"/>
                <a:chExt cx="3676653" cy="2046743"/>
              </a:xfrm>
            </p:grpSpPr>
            <p:cxnSp>
              <p:nvCxnSpPr>
                <p:cNvPr id="15" name="직선 화살표 연결선 14">
                  <a:extLst>
                    <a:ext uri="{FF2B5EF4-FFF2-40B4-BE49-F238E27FC236}">
                      <a16:creationId xmlns:a16="http://schemas.microsoft.com/office/drawing/2014/main" id="{A0A9F5AF-4857-4359-BC4B-60F63BB712D6}"/>
                    </a:ext>
                  </a:extLst>
                </p:cNvPr>
                <p:cNvCxnSpPr/>
                <p:nvPr/>
              </p:nvCxnSpPr>
              <p:spPr>
                <a:xfrm flipV="1">
                  <a:off x="7962900" y="2813796"/>
                  <a:ext cx="0" cy="2046743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직선 화살표 연결선 109">
                  <a:extLst>
                    <a:ext uri="{FF2B5EF4-FFF2-40B4-BE49-F238E27FC236}">
                      <a16:creationId xmlns:a16="http://schemas.microsoft.com/office/drawing/2014/main" id="{248EE12C-73EB-4E3D-829C-3B1EDCB18B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62900" y="4849608"/>
                  <a:ext cx="3676653" cy="1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CBEC8FC0-1DB7-4CCD-90E8-5CF732586BD1}"/>
                  </a:ext>
                </a:extLst>
              </p:cNvPr>
              <p:cNvSpPr/>
              <p:nvPr/>
            </p:nvSpPr>
            <p:spPr>
              <a:xfrm rot="5400000">
                <a:off x="10512899" y="3771645"/>
                <a:ext cx="377455" cy="1082826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697E3FFF-ADDB-41E3-896A-86AF837DA0C0}"/>
                  </a:ext>
                </a:extLst>
              </p:cNvPr>
              <p:cNvSpPr/>
              <p:nvPr/>
            </p:nvSpPr>
            <p:spPr>
              <a:xfrm rot="5400000">
                <a:off x="9435466" y="3686233"/>
                <a:ext cx="663198" cy="967903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03F50688-21B9-441A-B0DF-9F5A8D3AC76A}"/>
                  </a:ext>
                </a:extLst>
              </p:cNvPr>
              <p:cNvSpPr/>
              <p:nvPr/>
            </p:nvSpPr>
            <p:spPr>
              <a:xfrm rot="5400000">
                <a:off x="8619550" y="3539184"/>
                <a:ext cx="1072782" cy="852417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2E7380B-EDE0-4744-AAE2-88D337213D7C}"/>
                    </a:ext>
                  </a:extLst>
                </p:cNvPr>
                <p:cNvSpPr txBox="1"/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altLang="ko-KR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altLang="ko-KR" b="1" i="0" smtClean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𝒅𝑻</m:t>
                            </m:r>
                          </m:e>
                        </m:func>
                      </m:oMath>
                    </m:oMathPara>
                  </a14:m>
                  <a:endParaRPr lang="ko-KR" altLang="en-US" b="1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2E7380B-EDE0-4744-AAE2-88D337213D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blipFill>
                  <a:blip r:embed="rId8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7B2B32-F466-4584-A022-80555EB29A22}"/>
                </a:ext>
              </a:extLst>
            </p:cNvPr>
            <p:cNvSpPr txBox="1"/>
            <p:nvPr/>
          </p:nvSpPr>
          <p:spPr>
            <a:xfrm rot="16200000">
              <a:off x="7645088" y="3565514"/>
              <a:ext cx="980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i="1" dirty="0"/>
                <a:t>p(x)</a:t>
              </a:r>
              <a:endParaRPr lang="ko-KR" altLang="en-US" b="1" i="1" dirty="0"/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56B271DA-254D-4F0B-AE33-1410AA5EE00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11223" r="9750"/>
          <a:stretch/>
        </p:blipFill>
        <p:spPr>
          <a:xfrm>
            <a:off x="4095750" y="152259"/>
            <a:ext cx="8013698" cy="27059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6656B8-36BA-4117-8B03-92B28B0C4A28}"/>
              </a:ext>
            </a:extLst>
          </p:cNvPr>
          <p:cNvSpPr txBox="1"/>
          <p:nvPr/>
        </p:nvSpPr>
        <p:spPr>
          <a:xfrm>
            <a:off x="9608575" y="799961"/>
            <a:ext cx="2376743" cy="36933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231 pulses detected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520237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42317" y="3107417"/>
            <a:ext cx="664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Calculate the time intervals between adjacent pulses detected by pulse detection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Find </a:t>
            </a:r>
            <a:r>
              <a:rPr lang="en-US" altLang="ko-KR" b="1" dirty="0">
                <a:solidFill>
                  <a:srgbClr val="C00000"/>
                </a:solidFill>
              </a:rPr>
              <a:t>the optimal numbers of Gaussian distributions </a:t>
            </a:r>
            <a:r>
              <a:rPr lang="en-US" altLang="ko-KR" b="1" dirty="0"/>
              <a:t>of time intervals between adjacent pulses by the comparison of </a:t>
            </a:r>
            <a:r>
              <a:rPr lang="en-US" altLang="ko-KR" b="1" dirty="0">
                <a:solidFill>
                  <a:srgbClr val="C00000"/>
                </a:solidFill>
              </a:rPr>
              <a:t>Akaike Information Criterion (AIC) among multiple Gaussian mixture models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If the time interval between adjacent pulses belongs to the Gaussian distribution with the largest median values, starts a new bout from the later pulse</a:t>
            </a:r>
            <a:endParaRPr lang="ko-KR" altLang="en-US" b="1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AD9BF68-54FA-4FFB-AA51-2220EEF4C2DB}"/>
              </a:ext>
            </a:extLst>
          </p:cNvPr>
          <p:cNvGrpSpPr/>
          <p:nvPr/>
        </p:nvGrpSpPr>
        <p:grpSpPr>
          <a:xfrm>
            <a:off x="638176" y="832949"/>
            <a:ext cx="2952750" cy="2028472"/>
            <a:chOff x="4248150" y="462077"/>
            <a:chExt cx="2952750" cy="202847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BFA2CAF-BB9D-4EE9-A5CF-9E4D9D8D071B}"/>
                </a:ext>
              </a:extLst>
            </p:cNvPr>
            <p:cNvGrpSpPr/>
            <p:nvPr/>
          </p:nvGrpSpPr>
          <p:grpSpPr>
            <a:xfrm>
              <a:off x="4248150" y="462077"/>
              <a:ext cx="2952750" cy="2028472"/>
              <a:chOff x="4248150" y="462077"/>
              <a:chExt cx="2952750" cy="2028472"/>
            </a:xfrm>
          </p:grpSpPr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F6D92AF4-71AB-4424-937B-C23D73F9D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E82B83EC-F072-4B47-B11C-FC260134F9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06045CB2-5B11-4677-ACB9-73BAADBA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0BFC7DC6-A063-4ECF-800E-8E6B40DB6643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0" name="그림 5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1BC187E1-304B-48EC-8054-3B470D7352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1" name="그림 6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6AE8C17F-6F65-48E2-9693-202271D85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3A8C22C7-F464-4EB8-BCAE-3BBFF08A93A4}"/>
                </a:ext>
              </a:extLst>
            </p:cNvPr>
            <p:cNvCxnSpPr>
              <a:cxnSpLocks/>
            </p:cNvCxnSpPr>
            <p:nvPr/>
          </p:nvCxnSpPr>
          <p:spPr>
            <a:xfrm>
              <a:off x="4686300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A0E23693-498A-4FB5-AF4E-17C813688A5C}"/>
                </a:ext>
              </a:extLst>
            </p:cNvPr>
            <p:cNvCxnSpPr>
              <a:cxnSpLocks/>
            </p:cNvCxnSpPr>
            <p:nvPr/>
          </p:nvCxnSpPr>
          <p:spPr>
            <a:xfrm>
              <a:off x="5019423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20F97950-E065-433B-9C55-B8B1D579A885}"/>
                </a:ext>
              </a:extLst>
            </p:cNvPr>
            <p:cNvCxnSpPr>
              <a:cxnSpLocks/>
            </p:cNvCxnSpPr>
            <p:nvPr/>
          </p:nvCxnSpPr>
          <p:spPr>
            <a:xfrm>
              <a:off x="5362575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42F91AF4-DC09-48FB-B697-C0BB3E383140}"/>
                </a:ext>
              </a:extLst>
            </p:cNvPr>
            <p:cNvCxnSpPr>
              <a:cxnSpLocks/>
            </p:cNvCxnSpPr>
            <p:nvPr/>
          </p:nvCxnSpPr>
          <p:spPr>
            <a:xfrm>
              <a:off x="6143625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67912584-F87B-4D34-AD30-46AF3BC14183}"/>
                </a:ext>
              </a:extLst>
            </p:cNvPr>
            <p:cNvCxnSpPr>
              <a:cxnSpLocks/>
            </p:cNvCxnSpPr>
            <p:nvPr/>
          </p:nvCxnSpPr>
          <p:spPr>
            <a:xfrm>
              <a:off x="6466294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3874C747-FF16-4205-A06B-7EE2D57B56E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그룹 7">
            <a:extLst>
              <a:ext uri="{FF2B5EF4-FFF2-40B4-BE49-F238E27FC236}">
                <a16:creationId xmlns:a16="http://schemas.microsoft.com/office/drawing/2014/main" id="{7D3D7F92-B2DB-4AE5-B94E-7B59A1BE973D}"/>
              </a:ext>
            </a:extLst>
          </p:cNvPr>
          <p:cNvGrpSpPr/>
          <p:nvPr/>
        </p:nvGrpSpPr>
        <p:grpSpPr>
          <a:xfrm>
            <a:off x="7722557" y="4990768"/>
            <a:ext cx="4107941" cy="2077948"/>
            <a:chOff x="7722557" y="4620563"/>
            <a:chExt cx="4107941" cy="2077948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6FB6AD61-71D0-4C08-9982-0B6C0F2F42B9}"/>
                </a:ext>
              </a:extLst>
            </p:cNvPr>
            <p:cNvGrpSpPr/>
            <p:nvPr/>
          </p:nvGrpSpPr>
          <p:grpSpPr>
            <a:xfrm>
              <a:off x="7722557" y="4670039"/>
              <a:ext cx="4027126" cy="2028472"/>
              <a:chOff x="4356100" y="1236727"/>
              <a:chExt cx="2952750" cy="2028472"/>
            </a:xfrm>
          </p:grpSpPr>
          <p:grpSp>
            <p:nvGrpSpPr>
              <p:cNvPr id="66" name="그룹 65">
                <a:extLst>
                  <a:ext uri="{FF2B5EF4-FFF2-40B4-BE49-F238E27FC236}">
                    <a16:creationId xmlns:a16="http://schemas.microsoft.com/office/drawing/2014/main" id="{ED54D2C0-2080-482B-89BA-C87F5CC1C25D}"/>
                  </a:ext>
                </a:extLst>
              </p:cNvPr>
              <p:cNvGrpSpPr/>
              <p:nvPr/>
            </p:nvGrpSpPr>
            <p:grpSpPr>
              <a:xfrm>
                <a:off x="4356100" y="1236727"/>
                <a:ext cx="2952750" cy="2028472"/>
                <a:chOff x="4248150" y="462077"/>
                <a:chExt cx="2952750" cy="2028472"/>
              </a:xfrm>
            </p:grpSpPr>
            <p:cxnSp>
              <p:nvCxnSpPr>
                <p:cNvPr id="73" name="직선 연결선 72">
                  <a:extLst>
                    <a:ext uri="{FF2B5EF4-FFF2-40B4-BE49-F238E27FC236}">
                      <a16:creationId xmlns:a16="http://schemas.microsoft.com/office/drawing/2014/main" id="{72629140-3689-49B4-A06E-6D0A9F7D32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8150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직선 연결선 73">
                  <a:extLst>
                    <a:ext uri="{FF2B5EF4-FFF2-40B4-BE49-F238E27FC236}">
                      <a16:creationId xmlns:a16="http://schemas.microsoft.com/office/drawing/2014/main" id="{FD51DA7C-7832-455E-89E8-102E68B8F4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29425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직선 연결선 74">
                  <a:extLst>
                    <a:ext uri="{FF2B5EF4-FFF2-40B4-BE49-F238E27FC236}">
                      <a16:creationId xmlns:a16="http://schemas.microsoft.com/office/drawing/2014/main" id="{CB0D7B65-1E22-45BB-9845-7CD6C0C129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2575" y="1476313"/>
                  <a:ext cx="73342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3" name="그룹 82">
                  <a:extLst>
                    <a:ext uri="{FF2B5EF4-FFF2-40B4-BE49-F238E27FC236}">
                      <a16:creationId xmlns:a16="http://schemas.microsoft.com/office/drawing/2014/main" id="{7E1BA45C-A1F2-4920-A147-CCFD2926CD95}"/>
                    </a:ext>
                  </a:extLst>
                </p:cNvPr>
                <p:cNvGrpSpPr/>
                <p:nvPr/>
              </p:nvGrpSpPr>
              <p:grpSpPr>
                <a:xfrm>
                  <a:off x="4535465" y="462077"/>
                  <a:ext cx="2405262" cy="2028472"/>
                  <a:chOff x="371135" y="468173"/>
                  <a:chExt cx="2405262" cy="2028472"/>
                </a:xfrm>
              </p:grpSpPr>
              <p:pic>
                <p:nvPicPr>
                  <p:cNvPr id="84" name="그림 83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B6C0FC60-4032-4A97-BD6D-AD00215544E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1135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  <p:pic>
                <p:nvPicPr>
                  <p:cNvPr id="85" name="그림 84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6DB12394-7612-47AD-8895-2F41131CF18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8481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</p:grpSp>
          </p:grpSp>
          <p:cxnSp>
            <p:nvCxnSpPr>
              <p:cNvPr id="67" name="직선 화살표 연결선 66">
                <a:extLst>
                  <a:ext uri="{FF2B5EF4-FFF2-40B4-BE49-F238E27FC236}">
                    <a16:creationId xmlns:a16="http://schemas.microsoft.com/office/drawing/2014/main" id="{9877DE29-C868-443C-9AA0-26B75623C2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942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화살표 연결선 67">
                <a:extLst>
                  <a:ext uri="{FF2B5EF4-FFF2-40B4-BE49-F238E27FC236}">
                    <a16:creationId xmlns:a16="http://schemas.microsoft.com/office/drawing/2014/main" id="{B3213895-7B6F-457A-885F-1EFA38AF7B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7373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화살표 연결선 68">
                <a:extLst>
                  <a:ext uri="{FF2B5EF4-FFF2-40B4-BE49-F238E27FC236}">
                    <a16:creationId xmlns:a16="http://schemas.microsoft.com/office/drawing/2014/main" id="{FC94037D-9FF0-4BBA-82B0-F62120FFAA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7052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화살표 연결선 69">
                <a:extLst>
                  <a:ext uri="{FF2B5EF4-FFF2-40B4-BE49-F238E27FC236}">
                    <a16:creationId xmlns:a16="http://schemas.microsoft.com/office/drawing/2014/main" id="{6B32D564-C6CA-4AD6-96BE-EC9F62B71D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157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화살표 연결선 70">
                <a:extLst>
                  <a:ext uri="{FF2B5EF4-FFF2-40B4-BE49-F238E27FC236}">
                    <a16:creationId xmlns:a16="http://schemas.microsoft.com/office/drawing/2014/main" id="{C403AFB2-D4C5-444F-9581-81437DBF70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4244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화살표 연결선 71">
                <a:extLst>
                  <a:ext uri="{FF2B5EF4-FFF2-40B4-BE49-F238E27FC236}">
                    <a16:creationId xmlns:a16="http://schemas.microsoft.com/office/drawing/2014/main" id="{5129D9BD-8819-4D47-B3E9-645E891FD9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97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D0D88BAA-45D3-4AA5-B1AD-493BB5ADCC10}"/>
                </a:ext>
              </a:extLst>
            </p:cNvPr>
            <p:cNvGrpSpPr/>
            <p:nvPr/>
          </p:nvGrpSpPr>
          <p:grpSpPr>
            <a:xfrm rot="5400000">
              <a:off x="845240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89" name="직선 연결선 88">
                <a:extLst>
                  <a:ext uri="{FF2B5EF4-FFF2-40B4-BE49-F238E27FC236}">
                    <a16:creationId xmlns:a16="http://schemas.microsoft.com/office/drawing/2014/main" id="{1DDA13E4-10CD-4C95-B57A-C459B7BB7E54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직선 연결선 89">
                <a:extLst>
                  <a:ext uri="{FF2B5EF4-FFF2-40B4-BE49-F238E27FC236}">
                    <a16:creationId xmlns:a16="http://schemas.microsoft.com/office/drawing/2014/main" id="{FD291B9E-5AE0-4397-B57B-59F2A24EC0C7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직선 연결선 91">
                <a:extLst>
                  <a:ext uri="{FF2B5EF4-FFF2-40B4-BE49-F238E27FC236}">
                    <a16:creationId xmlns:a16="http://schemas.microsoft.com/office/drawing/2014/main" id="{CE005B8A-CB9B-49FC-AA85-175446C20F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C35BC027-5FC1-4394-9FD8-A945A6A04D73}"/>
                </a:ext>
              </a:extLst>
            </p:cNvPr>
            <p:cNvGrpSpPr/>
            <p:nvPr/>
          </p:nvGrpSpPr>
          <p:grpSpPr>
            <a:xfrm rot="5400000">
              <a:off x="8922860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94" name="직선 연결선 93">
                <a:extLst>
                  <a:ext uri="{FF2B5EF4-FFF2-40B4-BE49-F238E27FC236}">
                    <a16:creationId xmlns:a16="http://schemas.microsoft.com/office/drawing/2014/main" id="{F6028957-499F-49F2-ACC5-9FFCAEF5941D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>
                <a:extLst>
                  <a:ext uri="{FF2B5EF4-FFF2-40B4-BE49-F238E27FC236}">
                    <a16:creationId xmlns:a16="http://schemas.microsoft.com/office/drawing/2014/main" id="{80C2C3E7-8E92-44CC-9AAF-F43893BCC493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직선 연결선 96">
                <a:extLst>
                  <a:ext uri="{FF2B5EF4-FFF2-40B4-BE49-F238E27FC236}">
                    <a16:creationId xmlns:a16="http://schemas.microsoft.com/office/drawing/2014/main" id="{133C6840-0181-490C-884F-841F708FB5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8" name="그룹 97">
              <a:extLst>
                <a:ext uri="{FF2B5EF4-FFF2-40B4-BE49-F238E27FC236}">
                  <a16:creationId xmlns:a16="http://schemas.microsoft.com/office/drawing/2014/main" id="{4C744097-DC1C-46B0-ADB3-DD9F639501A9}"/>
                </a:ext>
              </a:extLst>
            </p:cNvPr>
            <p:cNvGrpSpPr/>
            <p:nvPr/>
          </p:nvGrpSpPr>
          <p:grpSpPr>
            <a:xfrm rot="5400000">
              <a:off x="9685857" y="4440280"/>
              <a:ext cx="186429" cy="980758"/>
              <a:chOff x="3959257" y="2956492"/>
              <a:chExt cx="249887" cy="3500113"/>
            </a:xfrm>
          </p:grpSpPr>
          <p:cxnSp>
            <p:nvCxnSpPr>
              <p:cNvPr id="99" name="직선 연결선 98">
                <a:extLst>
                  <a:ext uri="{FF2B5EF4-FFF2-40B4-BE49-F238E27FC236}">
                    <a16:creationId xmlns:a16="http://schemas.microsoft.com/office/drawing/2014/main" id="{8E94DEDE-7E65-4024-946E-7711B62BDFE3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직선 연결선 99">
                <a:extLst>
                  <a:ext uri="{FF2B5EF4-FFF2-40B4-BE49-F238E27FC236}">
                    <a16:creationId xmlns:a16="http://schemas.microsoft.com/office/drawing/2014/main" id="{E54B3838-CE10-4F41-AE17-5659245C7293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직선 연결선 100">
                <a:extLst>
                  <a:ext uri="{FF2B5EF4-FFF2-40B4-BE49-F238E27FC236}">
                    <a16:creationId xmlns:a16="http://schemas.microsoft.com/office/drawing/2014/main" id="{323638BB-D713-44F9-8A5F-E2B99455292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03714B7D-82D8-4676-BACC-D21A5CA025D8}"/>
                </a:ext>
              </a:extLst>
            </p:cNvPr>
            <p:cNvGrpSpPr/>
            <p:nvPr/>
          </p:nvGrpSpPr>
          <p:grpSpPr>
            <a:xfrm rot="5400000">
              <a:off x="1044761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103" name="직선 연결선 102">
                <a:extLst>
                  <a:ext uri="{FF2B5EF4-FFF2-40B4-BE49-F238E27FC236}">
                    <a16:creationId xmlns:a16="http://schemas.microsoft.com/office/drawing/2014/main" id="{90844F70-4201-45C1-B3FA-DA79736FBB49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직선 연결선 103">
                <a:extLst>
                  <a:ext uri="{FF2B5EF4-FFF2-40B4-BE49-F238E27FC236}">
                    <a16:creationId xmlns:a16="http://schemas.microsoft.com/office/drawing/2014/main" id="{BDF7BA82-93A0-4DEA-BC19-69370F150AAF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직선 연결선 104">
                <a:extLst>
                  <a:ext uri="{FF2B5EF4-FFF2-40B4-BE49-F238E27FC236}">
                    <a16:creationId xmlns:a16="http://schemas.microsoft.com/office/drawing/2014/main" id="{51327A14-2F45-403C-8600-922B00C60F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1715BCF2-8A0E-4DC8-B602-F43A56086A6B}"/>
                </a:ext>
              </a:extLst>
            </p:cNvPr>
            <p:cNvGrpSpPr/>
            <p:nvPr/>
          </p:nvGrpSpPr>
          <p:grpSpPr>
            <a:xfrm rot="5400000">
              <a:off x="10887439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107" name="직선 연결선 106">
                <a:extLst>
                  <a:ext uri="{FF2B5EF4-FFF2-40B4-BE49-F238E27FC236}">
                    <a16:creationId xmlns:a16="http://schemas.microsoft.com/office/drawing/2014/main" id="{2F1A2C28-3208-46A3-8818-DCEC233C2001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직선 연결선 107">
                <a:extLst>
                  <a:ext uri="{FF2B5EF4-FFF2-40B4-BE49-F238E27FC236}">
                    <a16:creationId xmlns:a16="http://schemas.microsoft.com/office/drawing/2014/main" id="{A2518E10-E6AD-4BF6-87EF-24A3ECCA2C3F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id="{AC066262-EAEE-4729-8A53-BC40217471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441E0E8-CE14-46FB-9B3D-8B09133097E3}"/>
                </a:ext>
              </a:extLst>
            </p:cNvPr>
            <p:cNvSpPr txBox="1"/>
            <p:nvPr/>
          </p:nvSpPr>
          <p:spPr>
            <a:xfrm>
              <a:off x="11151205" y="4620563"/>
              <a:ext cx="679293" cy="461665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ctr"/>
              <a:r>
                <a:rPr lang="en-US" altLang="ko-KR" sz="2400" b="1" dirty="0"/>
                <a:t>…</a:t>
              </a:r>
              <a:endParaRPr lang="ko-KR" altLang="en-US" sz="2400" b="1" dirty="0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05273F1-A89D-406E-9D17-023820529515}"/>
              </a:ext>
            </a:extLst>
          </p:cNvPr>
          <p:cNvGrpSpPr/>
          <p:nvPr/>
        </p:nvGrpSpPr>
        <p:grpSpPr>
          <a:xfrm>
            <a:off x="7950800" y="2891571"/>
            <a:ext cx="3540051" cy="2083014"/>
            <a:chOff x="7950800" y="2891571"/>
            <a:chExt cx="3540051" cy="2083014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2E85028A-43A6-47C4-8DDF-55C2745DE0C4}"/>
                </a:ext>
              </a:extLst>
            </p:cNvPr>
            <p:cNvGrpSpPr/>
            <p:nvPr/>
          </p:nvGrpSpPr>
          <p:grpSpPr>
            <a:xfrm>
              <a:off x="8385703" y="2891571"/>
              <a:ext cx="3105148" cy="1728594"/>
              <a:chOff x="8385703" y="2891571"/>
              <a:chExt cx="3105148" cy="1728594"/>
            </a:xfrm>
          </p:grpSpPr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FE0204FA-EB11-4647-AB1A-5DE5CEE10B8D}"/>
                  </a:ext>
                </a:extLst>
              </p:cNvPr>
              <p:cNvGrpSpPr/>
              <p:nvPr/>
            </p:nvGrpSpPr>
            <p:grpSpPr>
              <a:xfrm>
                <a:off x="8385703" y="2891571"/>
                <a:ext cx="3105148" cy="1728594"/>
                <a:chOff x="7962900" y="2813796"/>
                <a:chExt cx="3676653" cy="2046743"/>
              </a:xfrm>
            </p:grpSpPr>
            <p:cxnSp>
              <p:nvCxnSpPr>
                <p:cNvPr id="15" name="직선 화살표 연결선 14">
                  <a:extLst>
                    <a:ext uri="{FF2B5EF4-FFF2-40B4-BE49-F238E27FC236}">
                      <a16:creationId xmlns:a16="http://schemas.microsoft.com/office/drawing/2014/main" id="{A0A9F5AF-4857-4359-BC4B-60F63BB712D6}"/>
                    </a:ext>
                  </a:extLst>
                </p:cNvPr>
                <p:cNvCxnSpPr/>
                <p:nvPr/>
              </p:nvCxnSpPr>
              <p:spPr>
                <a:xfrm flipV="1">
                  <a:off x="7962900" y="2813796"/>
                  <a:ext cx="0" cy="2046743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직선 화살표 연결선 109">
                  <a:extLst>
                    <a:ext uri="{FF2B5EF4-FFF2-40B4-BE49-F238E27FC236}">
                      <a16:creationId xmlns:a16="http://schemas.microsoft.com/office/drawing/2014/main" id="{248EE12C-73EB-4E3D-829C-3B1EDCB18B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62900" y="4849608"/>
                  <a:ext cx="3676653" cy="1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CBEC8FC0-1DB7-4CCD-90E8-5CF732586BD1}"/>
                  </a:ext>
                </a:extLst>
              </p:cNvPr>
              <p:cNvSpPr/>
              <p:nvPr/>
            </p:nvSpPr>
            <p:spPr>
              <a:xfrm rot="5400000">
                <a:off x="10512899" y="3771645"/>
                <a:ext cx="377455" cy="1082826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697E3FFF-ADDB-41E3-896A-86AF837DA0C0}"/>
                  </a:ext>
                </a:extLst>
              </p:cNvPr>
              <p:cNvSpPr/>
              <p:nvPr/>
            </p:nvSpPr>
            <p:spPr>
              <a:xfrm rot="5400000">
                <a:off x="9435466" y="3686233"/>
                <a:ext cx="663198" cy="967903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03F50688-21B9-441A-B0DF-9F5A8D3AC76A}"/>
                  </a:ext>
                </a:extLst>
              </p:cNvPr>
              <p:cNvSpPr/>
              <p:nvPr/>
            </p:nvSpPr>
            <p:spPr>
              <a:xfrm rot="5400000">
                <a:off x="8619550" y="3539184"/>
                <a:ext cx="1072782" cy="852417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2E7380B-EDE0-4744-AAE2-88D337213D7C}"/>
                    </a:ext>
                  </a:extLst>
                </p:cNvPr>
                <p:cNvSpPr txBox="1"/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altLang="ko-KR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altLang="ko-KR" b="1" i="0" smtClean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𝒅𝑻</m:t>
                            </m:r>
                          </m:e>
                        </m:func>
                      </m:oMath>
                    </m:oMathPara>
                  </a14:m>
                  <a:endParaRPr lang="ko-KR" altLang="en-US" b="1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42E7380B-EDE0-4744-AAE2-88D337213D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7B2B32-F466-4584-A022-80555EB29A22}"/>
                </a:ext>
              </a:extLst>
            </p:cNvPr>
            <p:cNvSpPr txBox="1"/>
            <p:nvPr/>
          </p:nvSpPr>
          <p:spPr>
            <a:xfrm rot="16200000">
              <a:off x="7645088" y="3565514"/>
              <a:ext cx="980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i="1" dirty="0"/>
                <a:t>p(x)</a:t>
              </a:r>
              <a:endParaRPr lang="ko-KR" altLang="en-US" b="1" i="1" dirty="0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FCEAE27-DA23-420F-97BC-EB8ED16C66A3}"/>
              </a:ext>
            </a:extLst>
          </p:cNvPr>
          <p:cNvGrpSpPr/>
          <p:nvPr/>
        </p:nvGrpSpPr>
        <p:grpSpPr>
          <a:xfrm>
            <a:off x="4064177" y="159489"/>
            <a:ext cx="8073575" cy="2643841"/>
            <a:chOff x="4064177" y="159489"/>
            <a:chExt cx="8073575" cy="2643841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66EC007-2E10-433A-9EA8-48D440E4377C}"/>
                </a:ext>
              </a:extLst>
            </p:cNvPr>
            <p:cNvGrpSpPr/>
            <p:nvPr/>
          </p:nvGrpSpPr>
          <p:grpSpPr>
            <a:xfrm>
              <a:off x="4064177" y="159489"/>
              <a:ext cx="8073575" cy="2643841"/>
              <a:chOff x="3800183" y="159489"/>
              <a:chExt cx="8337570" cy="2643841"/>
            </a:xfrm>
          </p:grpSpPr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00B5599A-1EF1-4F06-B53C-9E338F98C8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72" r="65447"/>
              <a:stretch/>
            </p:blipFill>
            <p:spPr>
              <a:xfrm>
                <a:off x="3800183" y="159489"/>
                <a:ext cx="2853284" cy="2643841"/>
              </a:xfrm>
              <a:prstGeom prst="rect">
                <a:avLst/>
              </a:prstGeom>
            </p:spPr>
          </p:pic>
          <p:pic>
            <p:nvPicPr>
              <p:cNvPr id="4" name="그림 3">
                <a:extLst>
                  <a:ext uri="{FF2B5EF4-FFF2-40B4-BE49-F238E27FC236}">
                    <a16:creationId xmlns:a16="http://schemas.microsoft.com/office/drawing/2014/main" id="{19A86235-0953-4821-840D-941CC2E821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9014" r="34006"/>
              <a:stretch/>
            </p:blipFill>
            <p:spPr>
              <a:xfrm>
                <a:off x="6574064" y="159489"/>
                <a:ext cx="2853284" cy="2643841"/>
              </a:xfrm>
              <a:prstGeom prst="rect">
                <a:avLst/>
              </a:prstGeom>
            </p:spPr>
          </p:pic>
          <p:pic>
            <p:nvPicPr>
              <p:cNvPr id="5" name="그림 4">
                <a:extLst>
                  <a:ext uri="{FF2B5EF4-FFF2-40B4-BE49-F238E27FC236}">
                    <a16:creationId xmlns:a16="http://schemas.microsoft.com/office/drawing/2014/main" id="{801BA205-B1FE-4FAA-BCD6-2A42C18D46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089" r="2281"/>
              <a:stretch/>
            </p:blipFill>
            <p:spPr>
              <a:xfrm>
                <a:off x="9427348" y="159489"/>
                <a:ext cx="2710405" cy="2643841"/>
              </a:xfrm>
              <a:prstGeom prst="rect">
                <a:avLst/>
              </a:prstGeom>
            </p:spPr>
          </p:pic>
        </p:grp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0806FD35-8304-4A28-BBEF-737639AD1DB6}"/>
                </a:ext>
              </a:extLst>
            </p:cNvPr>
            <p:cNvCxnSpPr/>
            <p:nvPr/>
          </p:nvCxnSpPr>
          <p:spPr>
            <a:xfrm>
              <a:off x="7620000" y="825176"/>
              <a:ext cx="0" cy="1430344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7144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42317" y="3107417"/>
            <a:ext cx="664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Calculate the time intervals between adjacent pulses detected by pulse detection</a:t>
            </a:r>
          </a:p>
          <a:p>
            <a:pPr marL="342900" indent="-342900">
              <a:buFontTx/>
              <a:buChar char="-"/>
            </a:pPr>
            <a:endParaRPr lang="en-US" altLang="ko-KR" b="1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</a:rPr>
              <a:t>Find the optimal numbers of Gaussian distributions of time intervals between adjacent pulses by the comparison of Akaike Information Criterion (AIC) among multiple Gaussian mixture models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If the time interval between adjacent pulses belongs to the Gaussian distribution with the largest median values, starts a new bout from the later pulse</a:t>
            </a:r>
            <a:endParaRPr lang="ko-KR" altLang="en-US" b="1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AD9BF68-54FA-4FFB-AA51-2220EEF4C2DB}"/>
              </a:ext>
            </a:extLst>
          </p:cNvPr>
          <p:cNvGrpSpPr/>
          <p:nvPr/>
        </p:nvGrpSpPr>
        <p:grpSpPr>
          <a:xfrm>
            <a:off x="638176" y="832949"/>
            <a:ext cx="2952750" cy="2028472"/>
            <a:chOff x="4248150" y="462077"/>
            <a:chExt cx="2952750" cy="202847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BFA2CAF-BB9D-4EE9-A5CF-9E4D9D8D071B}"/>
                </a:ext>
              </a:extLst>
            </p:cNvPr>
            <p:cNvGrpSpPr/>
            <p:nvPr/>
          </p:nvGrpSpPr>
          <p:grpSpPr>
            <a:xfrm>
              <a:off x="4248150" y="462077"/>
              <a:ext cx="2952750" cy="2028472"/>
              <a:chOff x="4248150" y="462077"/>
              <a:chExt cx="2952750" cy="2028472"/>
            </a:xfrm>
          </p:grpSpPr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F6D92AF4-71AB-4424-937B-C23D73F9D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E82B83EC-F072-4B47-B11C-FC260134F9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06045CB2-5B11-4677-ACB9-73BAADBA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0BFC7DC6-A063-4ECF-800E-8E6B40DB6643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0" name="그림 5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1BC187E1-304B-48EC-8054-3B470D7352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1" name="그림 6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6AE8C17F-6F65-48E2-9693-202271D85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3A8C22C7-F464-4EB8-BCAE-3BBFF08A93A4}"/>
                </a:ext>
              </a:extLst>
            </p:cNvPr>
            <p:cNvCxnSpPr>
              <a:cxnSpLocks/>
            </p:cNvCxnSpPr>
            <p:nvPr/>
          </p:nvCxnSpPr>
          <p:spPr>
            <a:xfrm>
              <a:off x="4686300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A0E23693-498A-4FB5-AF4E-17C813688A5C}"/>
                </a:ext>
              </a:extLst>
            </p:cNvPr>
            <p:cNvCxnSpPr>
              <a:cxnSpLocks/>
            </p:cNvCxnSpPr>
            <p:nvPr/>
          </p:nvCxnSpPr>
          <p:spPr>
            <a:xfrm>
              <a:off x="5019423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20F97950-E065-433B-9C55-B8B1D579A885}"/>
                </a:ext>
              </a:extLst>
            </p:cNvPr>
            <p:cNvCxnSpPr>
              <a:cxnSpLocks/>
            </p:cNvCxnSpPr>
            <p:nvPr/>
          </p:nvCxnSpPr>
          <p:spPr>
            <a:xfrm>
              <a:off x="5362575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42F91AF4-DC09-48FB-B697-C0BB3E383140}"/>
                </a:ext>
              </a:extLst>
            </p:cNvPr>
            <p:cNvCxnSpPr>
              <a:cxnSpLocks/>
            </p:cNvCxnSpPr>
            <p:nvPr/>
          </p:nvCxnSpPr>
          <p:spPr>
            <a:xfrm>
              <a:off x="6143625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67912584-F87B-4D34-AD30-46AF3BC14183}"/>
                </a:ext>
              </a:extLst>
            </p:cNvPr>
            <p:cNvCxnSpPr>
              <a:cxnSpLocks/>
            </p:cNvCxnSpPr>
            <p:nvPr/>
          </p:nvCxnSpPr>
          <p:spPr>
            <a:xfrm>
              <a:off x="6466294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3874C747-FF16-4205-A06B-7EE2D57B56E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1BB2836B-CC05-44B3-B21D-526ACB22E42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10971" r="9501"/>
          <a:stretch/>
        </p:blipFill>
        <p:spPr>
          <a:xfrm>
            <a:off x="4095750" y="164615"/>
            <a:ext cx="7962898" cy="2713599"/>
          </a:xfrm>
          <a:prstGeom prst="rect">
            <a:avLst/>
          </a:prstGeom>
        </p:spPr>
      </p:pic>
      <p:grpSp>
        <p:nvGrpSpPr>
          <p:cNvPr id="78" name="그룹 77">
            <a:extLst>
              <a:ext uri="{FF2B5EF4-FFF2-40B4-BE49-F238E27FC236}">
                <a16:creationId xmlns:a16="http://schemas.microsoft.com/office/drawing/2014/main" id="{99EE6454-D2CD-4187-971B-EECF4E4B18BA}"/>
              </a:ext>
            </a:extLst>
          </p:cNvPr>
          <p:cNvGrpSpPr/>
          <p:nvPr/>
        </p:nvGrpSpPr>
        <p:grpSpPr>
          <a:xfrm>
            <a:off x="7722557" y="4990768"/>
            <a:ext cx="4107941" cy="2077948"/>
            <a:chOff x="7722557" y="4620563"/>
            <a:chExt cx="4107941" cy="2077948"/>
          </a:xfrm>
        </p:grpSpPr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D6006ECF-C05A-4E36-A8F8-E49EBC117261}"/>
                </a:ext>
              </a:extLst>
            </p:cNvPr>
            <p:cNvGrpSpPr/>
            <p:nvPr/>
          </p:nvGrpSpPr>
          <p:grpSpPr>
            <a:xfrm>
              <a:off x="7722557" y="4670039"/>
              <a:ext cx="4027126" cy="2028472"/>
              <a:chOff x="4356100" y="1236727"/>
              <a:chExt cx="2952750" cy="2028472"/>
            </a:xfrm>
          </p:grpSpPr>
          <p:grpSp>
            <p:nvGrpSpPr>
              <p:cNvPr id="127" name="그룹 126">
                <a:extLst>
                  <a:ext uri="{FF2B5EF4-FFF2-40B4-BE49-F238E27FC236}">
                    <a16:creationId xmlns:a16="http://schemas.microsoft.com/office/drawing/2014/main" id="{E2A2AB24-3F70-4C2F-812D-B5E7683681F8}"/>
                  </a:ext>
                </a:extLst>
              </p:cNvPr>
              <p:cNvGrpSpPr/>
              <p:nvPr/>
            </p:nvGrpSpPr>
            <p:grpSpPr>
              <a:xfrm>
                <a:off x="4356100" y="1236727"/>
                <a:ext cx="2952750" cy="2028472"/>
                <a:chOff x="4248150" y="462077"/>
                <a:chExt cx="2952750" cy="2028472"/>
              </a:xfrm>
            </p:grpSpPr>
            <p:cxnSp>
              <p:nvCxnSpPr>
                <p:cNvPr id="134" name="직선 연결선 133">
                  <a:extLst>
                    <a:ext uri="{FF2B5EF4-FFF2-40B4-BE49-F238E27FC236}">
                      <a16:creationId xmlns:a16="http://schemas.microsoft.com/office/drawing/2014/main" id="{7D6DA047-AA68-429A-89DF-A3318F6FFC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248150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직선 연결선 134">
                  <a:extLst>
                    <a:ext uri="{FF2B5EF4-FFF2-40B4-BE49-F238E27FC236}">
                      <a16:creationId xmlns:a16="http://schemas.microsoft.com/office/drawing/2014/main" id="{C9FEF6BD-D1B8-4B99-82C5-B4C10EA83F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829425" y="1476313"/>
                  <a:ext cx="37147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직선 연결선 135">
                  <a:extLst>
                    <a:ext uri="{FF2B5EF4-FFF2-40B4-BE49-F238E27FC236}">
                      <a16:creationId xmlns:a16="http://schemas.microsoft.com/office/drawing/2014/main" id="{D3C86EE6-68B5-40B4-8455-8E102F6A5C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62575" y="1476313"/>
                  <a:ext cx="733425" cy="0"/>
                </a:xfrm>
                <a:prstGeom prst="line">
                  <a:avLst/>
                </a:prstGeom>
                <a:ln w="76200">
                  <a:solidFill>
                    <a:srgbClr val="BE510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37" name="그룹 136">
                  <a:extLst>
                    <a:ext uri="{FF2B5EF4-FFF2-40B4-BE49-F238E27FC236}">
                      <a16:creationId xmlns:a16="http://schemas.microsoft.com/office/drawing/2014/main" id="{D8F016A4-ED24-4ED0-AB0C-6F083028F667}"/>
                    </a:ext>
                  </a:extLst>
                </p:cNvPr>
                <p:cNvGrpSpPr/>
                <p:nvPr/>
              </p:nvGrpSpPr>
              <p:grpSpPr>
                <a:xfrm>
                  <a:off x="4535465" y="462077"/>
                  <a:ext cx="2405262" cy="2028472"/>
                  <a:chOff x="371135" y="468173"/>
                  <a:chExt cx="2405262" cy="2028472"/>
                </a:xfrm>
              </p:grpSpPr>
              <p:pic>
                <p:nvPicPr>
                  <p:cNvPr id="138" name="그림 137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C5CE920B-1DB5-47BD-ACE2-F4EE024B339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1135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  <p:pic>
                <p:nvPicPr>
                  <p:cNvPr id="139" name="그림 138" descr="화살이(가) 표시된 사진&#10;&#10;자동 생성된 설명">
                    <a:extLst>
                      <a:ext uri="{FF2B5EF4-FFF2-40B4-BE49-F238E27FC236}">
                        <a16:creationId xmlns:a16="http://schemas.microsoft.com/office/drawing/2014/main" id="{BAA4D4D6-F10C-4BCE-B4F5-A5799B03414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duotone>
                      <a:schemeClr val="accent6">
                        <a:shade val="45000"/>
                        <a:satMod val="135000"/>
                      </a:schemeClr>
                      <a:prstClr val="white"/>
                    </a:duoton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808481" y="468173"/>
                    <a:ext cx="967916" cy="2028472"/>
                  </a:xfrm>
                  <a:prstGeom prst="rect">
                    <a:avLst/>
                  </a:prstGeom>
                  <a:effectLst>
                    <a:softEdge rad="12700"/>
                  </a:effectLst>
                </p:spPr>
              </p:pic>
            </p:grpSp>
          </p:grpSp>
          <p:cxnSp>
            <p:nvCxnSpPr>
              <p:cNvPr id="128" name="직선 화살표 연결선 127">
                <a:extLst>
                  <a:ext uri="{FF2B5EF4-FFF2-40B4-BE49-F238E27FC236}">
                    <a16:creationId xmlns:a16="http://schemas.microsoft.com/office/drawing/2014/main" id="{F8F0746E-5DE6-43AD-B030-CEE810F61A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942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직선 화살표 연결선 128">
                <a:extLst>
                  <a:ext uri="{FF2B5EF4-FFF2-40B4-BE49-F238E27FC236}">
                    <a16:creationId xmlns:a16="http://schemas.microsoft.com/office/drawing/2014/main" id="{BD74B7CD-7562-4FD4-B7A0-90340F9EC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7373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직선 화살표 연결선 129">
                <a:extLst>
                  <a:ext uri="{FF2B5EF4-FFF2-40B4-BE49-F238E27FC236}">
                    <a16:creationId xmlns:a16="http://schemas.microsoft.com/office/drawing/2014/main" id="{1691A8D6-FF0D-4718-B38C-02877636AB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7052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직선 화살표 연결선 130">
                <a:extLst>
                  <a:ext uri="{FF2B5EF4-FFF2-40B4-BE49-F238E27FC236}">
                    <a16:creationId xmlns:a16="http://schemas.microsoft.com/office/drawing/2014/main" id="{2E9254CF-6C13-4DDC-B76E-AF985DAA80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51575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직선 화살표 연결선 131">
                <a:extLst>
                  <a:ext uri="{FF2B5EF4-FFF2-40B4-BE49-F238E27FC236}">
                    <a16:creationId xmlns:a16="http://schemas.microsoft.com/office/drawing/2014/main" id="{F8578165-7032-4610-A8F1-BD80E8C01D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74244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직선 화살표 연결선 132">
                <a:extLst>
                  <a:ext uri="{FF2B5EF4-FFF2-40B4-BE49-F238E27FC236}">
                    <a16:creationId xmlns:a16="http://schemas.microsoft.com/office/drawing/2014/main" id="{B0F42689-1277-4E72-8ED2-667273A0F4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9750" y="1618490"/>
                <a:ext cx="0" cy="26670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B76B7FB0-7A8D-4A1A-8518-BB26EDE05E5E}"/>
                </a:ext>
              </a:extLst>
            </p:cNvPr>
            <p:cNvGrpSpPr/>
            <p:nvPr/>
          </p:nvGrpSpPr>
          <p:grpSpPr>
            <a:xfrm rot="5400000">
              <a:off x="845240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124" name="직선 연결선 123">
                <a:extLst>
                  <a:ext uri="{FF2B5EF4-FFF2-40B4-BE49-F238E27FC236}">
                    <a16:creationId xmlns:a16="http://schemas.microsoft.com/office/drawing/2014/main" id="{BE2CFCE3-D99A-4347-B233-558D5C8B43D6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직선 연결선 124">
                <a:extLst>
                  <a:ext uri="{FF2B5EF4-FFF2-40B4-BE49-F238E27FC236}">
                    <a16:creationId xmlns:a16="http://schemas.microsoft.com/office/drawing/2014/main" id="{BB82B77B-6272-46D8-9A18-60B98702D529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직선 연결선 125">
                <a:extLst>
                  <a:ext uri="{FF2B5EF4-FFF2-40B4-BE49-F238E27FC236}">
                    <a16:creationId xmlns:a16="http://schemas.microsoft.com/office/drawing/2014/main" id="{CFF513CB-FEAC-417C-AA9E-11F3463324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89E1BE7D-5D5B-46BD-8138-DCB4B7A9A417}"/>
                </a:ext>
              </a:extLst>
            </p:cNvPr>
            <p:cNvGrpSpPr/>
            <p:nvPr/>
          </p:nvGrpSpPr>
          <p:grpSpPr>
            <a:xfrm rot="5400000">
              <a:off x="8922860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121" name="직선 연결선 120">
                <a:extLst>
                  <a:ext uri="{FF2B5EF4-FFF2-40B4-BE49-F238E27FC236}">
                    <a16:creationId xmlns:a16="http://schemas.microsoft.com/office/drawing/2014/main" id="{E8227045-6660-4230-8463-C3731921CFD8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직선 연결선 121">
                <a:extLst>
                  <a:ext uri="{FF2B5EF4-FFF2-40B4-BE49-F238E27FC236}">
                    <a16:creationId xmlns:a16="http://schemas.microsoft.com/office/drawing/2014/main" id="{B96676C4-A235-4534-B15E-FF31F9F573D0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직선 연결선 122">
                <a:extLst>
                  <a:ext uri="{FF2B5EF4-FFF2-40B4-BE49-F238E27FC236}">
                    <a16:creationId xmlns:a16="http://schemas.microsoft.com/office/drawing/2014/main" id="{6C885425-56C5-48BD-92A6-DBEE2450BD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9AD25145-FB13-4F14-B6E8-4C2537C669B2}"/>
                </a:ext>
              </a:extLst>
            </p:cNvPr>
            <p:cNvGrpSpPr/>
            <p:nvPr/>
          </p:nvGrpSpPr>
          <p:grpSpPr>
            <a:xfrm rot="5400000">
              <a:off x="9685857" y="4440280"/>
              <a:ext cx="186429" cy="980758"/>
              <a:chOff x="3959257" y="2956492"/>
              <a:chExt cx="249887" cy="3500113"/>
            </a:xfrm>
          </p:grpSpPr>
          <p:cxnSp>
            <p:nvCxnSpPr>
              <p:cNvPr id="118" name="직선 연결선 117">
                <a:extLst>
                  <a:ext uri="{FF2B5EF4-FFF2-40B4-BE49-F238E27FC236}">
                    <a16:creationId xmlns:a16="http://schemas.microsoft.com/office/drawing/2014/main" id="{FAE3258C-229F-4A1A-946D-81173F2A204E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>
                <a:extLst>
                  <a:ext uri="{FF2B5EF4-FFF2-40B4-BE49-F238E27FC236}">
                    <a16:creationId xmlns:a16="http://schemas.microsoft.com/office/drawing/2014/main" id="{1EA2F3BD-90C7-4F80-8325-A210B471D989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직선 연결선 119">
                <a:extLst>
                  <a:ext uri="{FF2B5EF4-FFF2-40B4-BE49-F238E27FC236}">
                    <a16:creationId xmlns:a16="http://schemas.microsoft.com/office/drawing/2014/main" id="{09531A42-A7D1-47E5-8100-EAA2EFE0F7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7" name="그룹 86">
              <a:extLst>
                <a:ext uri="{FF2B5EF4-FFF2-40B4-BE49-F238E27FC236}">
                  <a16:creationId xmlns:a16="http://schemas.microsoft.com/office/drawing/2014/main" id="{FA7B1A9B-C50C-4FB3-ABA4-FEF4D7FF4D00}"/>
                </a:ext>
              </a:extLst>
            </p:cNvPr>
            <p:cNvGrpSpPr/>
            <p:nvPr/>
          </p:nvGrpSpPr>
          <p:grpSpPr>
            <a:xfrm rot="5400000">
              <a:off x="10447615" y="4746545"/>
              <a:ext cx="186835" cy="367819"/>
              <a:chOff x="3959257" y="2956492"/>
              <a:chExt cx="249887" cy="3500113"/>
            </a:xfrm>
          </p:grpSpPr>
          <p:cxnSp>
            <p:nvCxnSpPr>
              <p:cNvPr id="115" name="직선 연결선 114">
                <a:extLst>
                  <a:ext uri="{FF2B5EF4-FFF2-40B4-BE49-F238E27FC236}">
                    <a16:creationId xmlns:a16="http://schemas.microsoft.com/office/drawing/2014/main" id="{78FDC375-4965-43E4-A0CB-D3599B6DFA66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>
                <a:extLst>
                  <a:ext uri="{FF2B5EF4-FFF2-40B4-BE49-F238E27FC236}">
                    <a16:creationId xmlns:a16="http://schemas.microsoft.com/office/drawing/2014/main" id="{43553503-DF6F-4E96-B6F0-B96164D3422F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>
                <a:extLst>
                  <a:ext uri="{FF2B5EF4-FFF2-40B4-BE49-F238E27FC236}">
                    <a16:creationId xmlns:a16="http://schemas.microsoft.com/office/drawing/2014/main" id="{5436F2F8-C219-4371-A6A5-C43B6467FE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chemeClr val="accent6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4B5A970D-68E9-461C-BDE4-4143C1A7B100}"/>
                </a:ext>
              </a:extLst>
            </p:cNvPr>
            <p:cNvGrpSpPr/>
            <p:nvPr/>
          </p:nvGrpSpPr>
          <p:grpSpPr>
            <a:xfrm rot="5400000">
              <a:off x="10887439" y="4746546"/>
              <a:ext cx="186835" cy="367819"/>
              <a:chOff x="3959257" y="2956492"/>
              <a:chExt cx="249887" cy="3500113"/>
            </a:xfrm>
          </p:grpSpPr>
          <p:cxnSp>
            <p:nvCxnSpPr>
              <p:cNvPr id="112" name="직선 연결선 111">
                <a:extLst>
                  <a:ext uri="{FF2B5EF4-FFF2-40B4-BE49-F238E27FC236}">
                    <a16:creationId xmlns:a16="http://schemas.microsoft.com/office/drawing/2014/main" id="{C6410B2D-68B7-4145-9A4B-EA57952851CB}"/>
                  </a:ext>
                </a:extLst>
              </p:cNvPr>
              <p:cNvCxnSpPr/>
              <p:nvPr/>
            </p:nvCxnSpPr>
            <p:spPr>
              <a:xfrm>
                <a:off x="3959257" y="2956492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>
                <a:extLst>
                  <a:ext uri="{FF2B5EF4-FFF2-40B4-BE49-F238E27FC236}">
                    <a16:creationId xmlns:a16="http://schemas.microsoft.com/office/drawing/2014/main" id="{B321EE02-7282-4E44-9B58-1C1AA64979CC}"/>
                  </a:ext>
                </a:extLst>
              </p:cNvPr>
              <p:cNvCxnSpPr/>
              <p:nvPr/>
            </p:nvCxnSpPr>
            <p:spPr>
              <a:xfrm>
                <a:off x="3959257" y="6456605"/>
                <a:ext cx="249887" cy="0"/>
              </a:xfrm>
              <a:prstGeom prst="line">
                <a:avLst/>
              </a:prstGeom>
              <a:ln w="57150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>
                <a:extLst>
                  <a:ext uri="{FF2B5EF4-FFF2-40B4-BE49-F238E27FC236}">
                    <a16:creationId xmlns:a16="http://schemas.microsoft.com/office/drawing/2014/main" id="{3562A354-DB40-4412-AB26-49467281887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02230" y="2956492"/>
                <a:ext cx="0" cy="3500113"/>
              </a:xfrm>
              <a:prstGeom prst="line">
                <a:avLst/>
              </a:prstGeom>
              <a:ln w="57150">
                <a:solidFill>
                  <a:srgbClr val="FFC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758D5A1-AB0C-4082-ACF1-2BD04338C66E}"/>
                </a:ext>
              </a:extLst>
            </p:cNvPr>
            <p:cNvSpPr txBox="1"/>
            <p:nvPr/>
          </p:nvSpPr>
          <p:spPr>
            <a:xfrm>
              <a:off x="11151205" y="4620563"/>
              <a:ext cx="679293" cy="461665"/>
            </a:xfrm>
            <a:prstGeom prst="rect">
              <a:avLst/>
            </a:prstGeom>
            <a:noFill/>
          </p:spPr>
          <p:txBody>
            <a:bodyPr wrap="square" rtlCol="0" anchor="b" anchorCtr="0">
              <a:spAutoFit/>
            </a:bodyPr>
            <a:lstStyle/>
            <a:p>
              <a:pPr algn="ctr"/>
              <a:r>
                <a:rPr lang="en-US" altLang="ko-KR" sz="2400" b="1" dirty="0"/>
                <a:t>…</a:t>
              </a:r>
              <a:endParaRPr lang="ko-KR" altLang="en-US" sz="2400" b="1" dirty="0"/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B7E4FB74-8E40-4E23-9816-48F76AA593B2}"/>
              </a:ext>
            </a:extLst>
          </p:cNvPr>
          <p:cNvGrpSpPr/>
          <p:nvPr/>
        </p:nvGrpSpPr>
        <p:grpSpPr>
          <a:xfrm>
            <a:off x="7950800" y="2891571"/>
            <a:ext cx="3540051" cy="2083014"/>
            <a:chOff x="7950800" y="2891571"/>
            <a:chExt cx="3540051" cy="2083014"/>
          </a:xfrm>
        </p:grpSpPr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DE0AD068-AD70-418C-9D6D-A08545EDBE5E}"/>
                </a:ext>
              </a:extLst>
            </p:cNvPr>
            <p:cNvGrpSpPr/>
            <p:nvPr/>
          </p:nvGrpSpPr>
          <p:grpSpPr>
            <a:xfrm>
              <a:off x="8385703" y="2891571"/>
              <a:ext cx="3105148" cy="1728594"/>
              <a:chOff x="8385703" y="2891571"/>
              <a:chExt cx="3105148" cy="1728594"/>
            </a:xfrm>
          </p:grpSpPr>
          <p:grpSp>
            <p:nvGrpSpPr>
              <p:cNvPr id="144" name="그룹 143">
                <a:extLst>
                  <a:ext uri="{FF2B5EF4-FFF2-40B4-BE49-F238E27FC236}">
                    <a16:creationId xmlns:a16="http://schemas.microsoft.com/office/drawing/2014/main" id="{45B0E474-6AE9-43EC-BC3D-9E6B70F5BDF1}"/>
                  </a:ext>
                </a:extLst>
              </p:cNvPr>
              <p:cNvGrpSpPr/>
              <p:nvPr/>
            </p:nvGrpSpPr>
            <p:grpSpPr>
              <a:xfrm>
                <a:off x="8385703" y="2891571"/>
                <a:ext cx="3105148" cy="1728594"/>
                <a:chOff x="7962900" y="2813796"/>
                <a:chExt cx="3676653" cy="2046743"/>
              </a:xfrm>
            </p:grpSpPr>
            <p:cxnSp>
              <p:nvCxnSpPr>
                <p:cNvPr id="148" name="직선 화살표 연결선 147">
                  <a:extLst>
                    <a:ext uri="{FF2B5EF4-FFF2-40B4-BE49-F238E27FC236}">
                      <a16:creationId xmlns:a16="http://schemas.microsoft.com/office/drawing/2014/main" id="{D2786B7A-E454-40DD-A9A8-8B08E90CA72C}"/>
                    </a:ext>
                  </a:extLst>
                </p:cNvPr>
                <p:cNvCxnSpPr/>
                <p:nvPr/>
              </p:nvCxnSpPr>
              <p:spPr>
                <a:xfrm flipV="1">
                  <a:off x="7962900" y="2813796"/>
                  <a:ext cx="0" cy="2046743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직선 화살표 연결선 148">
                  <a:extLst>
                    <a:ext uri="{FF2B5EF4-FFF2-40B4-BE49-F238E27FC236}">
                      <a16:creationId xmlns:a16="http://schemas.microsoft.com/office/drawing/2014/main" id="{60825838-633F-49D4-B975-91AC12A9A0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62900" y="4849608"/>
                  <a:ext cx="3676653" cy="1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AA72C7C3-462D-443E-84AC-4ECDDCEE4D3E}"/>
                  </a:ext>
                </a:extLst>
              </p:cNvPr>
              <p:cNvSpPr/>
              <p:nvPr/>
            </p:nvSpPr>
            <p:spPr>
              <a:xfrm rot="5400000">
                <a:off x="10512899" y="3771645"/>
                <a:ext cx="377455" cy="1082826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79F73C49-B179-4D5C-AAE7-6F79DEF02451}"/>
                  </a:ext>
                </a:extLst>
              </p:cNvPr>
              <p:cNvSpPr/>
              <p:nvPr/>
            </p:nvSpPr>
            <p:spPr>
              <a:xfrm rot="5400000">
                <a:off x="9435466" y="3686233"/>
                <a:ext cx="663198" cy="967903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7" name="자유형: 도형 146">
                <a:extLst>
                  <a:ext uri="{FF2B5EF4-FFF2-40B4-BE49-F238E27FC236}">
                    <a16:creationId xmlns:a16="http://schemas.microsoft.com/office/drawing/2014/main" id="{318FB926-E3CD-4FDE-A604-BC14D6AA46B7}"/>
                  </a:ext>
                </a:extLst>
              </p:cNvPr>
              <p:cNvSpPr/>
              <p:nvPr/>
            </p:nvSpPr>
            <p:spPr>
              <a:xfrm rot="5400000">
                <a:off x="8619550" y="3539184"/>
                <a:ext cx="1072782" cy="852417"/>
              </a:xfrm>
              <a:custGeom>
                <a:avLst/>
                <a:gdLst>
                  <a:gd name="connsiteX0" fmla="*/ 977156 w 986120"/>
                  <a:gd name="connsiteY0" fmla="*/ 0 h 914400"/>
                  <a:gd name="connsiteX1" fmla="*/ 3 w 986120"/>
                  <a:gd name="connsiteY1" fmla="*/ 439270 h 914400"/>
                  <a:gd name="connsiteX2" fmla="*/ 986120 w 986120"/>
                  <a:gd name="connsiteY2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86120" h="914400">
                    <a:moveTo>
                      <a:pt x="977156" y="0"/>
                    </a:moveTo>
                    <a:cubicBezTo>
                      <a:pt x="487832" y="143435"/>
                      <a:pt x="-1491" y="286870"/>
                      <a:pt x="3" y="439270"/>
                    </a:cubicBezTo>
                    <a:cubicBezTo>
                      <a:pt x="1497" y="591670"/>
                      <a:pt x="493808" y="753035"/>
                      <a:pt x="986120" y="914400"/>
                    </a:cubicBezTo>
                  </a:path>
                </a:pathLst>
              </a:cu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80C5DBC-5BCF-4F95-A1AD-34C09361D808}"/>
                    </a:ext>
                  </a:extLst>
                </p:cNvPr>
                <p:cNvSpPr txBox="1"/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altLang="ko-KR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altLang="ko-KR" b="1" i="0" smtClean="0">
                                <a:latin typeface="Cambria Math" panose="02040503050406030204" pitchFamily="18" charset="0"/>
                              </a:rPr>
                              <m:t>𝐥𝐨𝐠</m:t>
                            </m:r>
                          </m:fName>
                          <m:e>
                            <m:r>
                              <a:rPr lang="en-US" altLang="ko-KR" b="1" i="1" smtClean="0">
                                <a:latin typeface="Cambria Math" panose="02040503050406030204" pitchFamily="18" charset="0"/>
                              </a:rPr>
                              <m:t>𝒅𝑻</m:t>
                            </m:r>
                          </m:e>
                        </m:func>
                      </m:oMath>
                    </m:oMathPara>
                  </a14:m>
                  <a:endParaRPr lang="ko-KR" altLang="en-US" b="1" dirty="0"/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180C5DBC-5BCF-4F95-A1AD-34C09361D8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76687" y="4605253"/>
                  <a:ext cx="980755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639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6DEBDDD-8AAD-4C95-A01A-AD37A9ABDA0F}"/>
                </a:ext>
              </a:extLst>
            </p:cNvPr>
            <p:cNvSpPr txBox="1"/>
            <p:nvPr/>
          </p:nvSpPr>
          <p:spPr>
            <a:xfrm rot="16200000">
              <a:off x="7645088" y="3565514"/>
              <a:ext cx="9807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i="1" dirty="0"/>
                <a:t>p(x)</a:t>
              </a:r>
              <a:endParaRPr lang="ko-KR" altLang="en-US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90143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직사각형 90">
            <a:extLst>
              <a:ext uri="{FF2B5EF4-FFF2-40B4-BE49-F238E27FC236}">
                <a16:creationId xmlns:a16="http://schemas.microsoft.com/office/drawing/2014/main" id="{381F1DAD-B4B2-48C2-BA53-AFFD46AC3A17}"/>
              </a:ext>
            </a:extLst>
          </p:cNvPr>
          <p:cNvSpPr/>
          <p:nvPr/>
        </p:nvSpPr>
        <p:spPr>
          <a:xfrm>
            <a:off x="247652" y="2891571"/>
            <a:ext cx="7031818" cy="35710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8C21CF2-7F71-4324-A95E-8A95703C3D78}"/>
              </a:ext>
            </a:extLst>
          </p:cNvPr>
          <p:cNvSpPr txBox="1"/>
          <p:nvPr/>
        </p:nvSpPr>
        <p:spPr>
          <a:xfrm>
            <a:off x="442317" y="3107417"/>
            <a:ext cx="66424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b="1" dirty="0"/>
              <a:t>Calculate the </a:t>
            </a:r>
            <a:r>
              <a:rPr lang="en-US" altLang="ko-KR" b="1" dirty="0">
                <a:solidFill>
                  <a:srgbClr val="C00000"/>
                </a:solidFill>
              </a:rPr>
              <a:t>time intervals between adjacent pulses</a:t>
            </a:r>
            <a:r>
              <a:rPr lang="en-US" altLang="ko-KR" b="1" dirty="0"/>
              <a:t> detected by pulse detection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Find </a:t>
            </a:r>
            <a:r>
              <a:rPr lang="en-US" altLang="ko-KR" b="1" dirty="0">
                <a:solidFill>
                  <a:srgbClr val="C00000"/>
                </a:solidFill>
              </a:rPr>
              <a:t>the optimal numbers of Gaussian distributions </a:t>
            </a:r>
            <a:r>
              <a:rPr lang="en-US" altLang="ko-KR" b="1" dirty="0"/>
              <a:t>of time intervals between adjacent pulses by the comparison of </a:t>
            </a:r>
            <a:r>
              <a:rPr lang="en-US" altLang="ko-KR" b="1" dirty="0">
                <a:solidFill>
                  <a:srgbClr val="C00000"/>
                </a:solidFill>
              </a:rPr>
              <a:t>Akaike Information Criterion (AIC) among multiple Gaussian mixture models</a:t>
            </a:r>
          </a:p>
          <a:p>
            <a:pPr marL="342900" indent="-342900">
              <a:buFontTx/>
              <a:buChar char="-"/>
            </a:pPr>
            <a:endParaRPr lang="en-US" altLang="ko-KR" b="1" dirty="0"/>
          </a:p>
          <a:p>
            <a:pPr marL="342900" indent="-342900">
              <a:buFontTx/>
              <a:buChar char="-"/>
            </a:pPr>
            <a:r>
              <a:rPr lang="en-US" altLang="ko-KR" b="1" dirty="0"/>
              <a:t>If the time interval between adjacent pulses belongs to the Gaussian distribution with the largest median values, starts a new bout from the later pulse</a:t>
            </a:r>
            <a:endParaRPr lang="ko-KR" altLang="en-US" b="1" dirty="0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AD9BF68-54FA-4FFB-AA51-2220EEF4C2DB}"/>
              </a:ext>
            </a:extLst>
          </p:cNvPr>
          <p:cNvGrpSpPr/>
          <p:nvPr/>
        </p:nvGrpSpPr>
        <p:grpSpPr>
          <a:xfrm>
            <a:off x="638176" y="832949"/>
            <a:ext cx="2952750" cy="2028472"/>
            <a:chOff x="4248150" y="462077"/>
            <a:chExt cx="2952750" cy="2028472"/>
          </a:xfrm>
        </p:grpSpPr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7BFA2CAF-BB9D-4EE9-A5CF-9E4D9D8D071B}"/>
                </a:ext>
              </a:extLst>
            </p:cNvPr>
            <p:cNvGrpSpPr/>
            <p:nvPr/>
          </p:nvGrpSpPr>
          <p:grpSpPr>
            <a:xfrm>
              <a:off x="4248150" y="462077"/>
              <a:ext cx="2952750" cy="2028472"/>
              <a:chOff x="4248150" y="462077"/>
              <a:chExt cx="2952750" cy="2028472"/>
            </a:xfrm>
          </p:grpSpPr>
          <p:cxnSp>
            <p:nvCxnSpPr>
              <p:cNvPr id="56" name="직선 연결선 55">
                <a:extLst>
                  <a:ext uri="{FF2B5EF4-FFF2-40B4-BE49-F238E27FC236}">
                    <a16:creationId xmlns:a16="http://schemas.microsoft.com/office/drawing/2014/main" id="{F6D92AF4-71AB-4424-937B-C23D73F9DA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8150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E82B83EC-F072-4B47-B11C-FC260134F9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9425" y="1476313"/>
                <a:ext cx="37147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직선 연결선 57">
                <a:extLst>
                  <a:ext uri="{FF2B5EF4-FFF2-40B4-BE49-F238E27FC236}">
                    <a16:creationId xmlns:a16="http://schemas.microsoft.com/office/drawing/2014/main" id="{06045CB2-5B11-4677-ACB9-73BAADBA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62575" y="1476313"/>
                <a:ext cx="733425" cy="0"/>
              </a:xfrm>
              <a:prstGeom prst="line">
                <a:avLst/>
              </a:prstGeom>
              <a:ln w="76200">
                <a:solidFill>
                  <a:srgbClr val="BE51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9" name="그룹 58">
                <a:extLst>
                  <a:ext uri="{FF2B5EF4-FFF2-40B4-BE49-F238E27FC236}">
                    <a16:creationId xmlns:a16="http://schemas.microsoft.com/office/drawing/2014/main" id="{0BFC7DC6-A063-4ECF-800E-8E6B40DB6643}"/>
                  </a:ext>
                </a:extLst>
              </p:cNvPr>
              <p:cNvGrpSpPr/>
              <p:nvPr/>
            </p:nvGrpSpPr>
            <p:grpSpPr>
              <a:xfrm>
                <a:off x="4535465" y="462077"/>
                <a:ext cx="2405262" cy="2028472"/>
                <a:chOff x="371135" y="468173"/>
                <a:chExt cx="2405262" cy="2028472"/>
              </a:xfrm>
            </p:grpSpPr>
            <p:pic>
              <p:nvPicPr>
                <p:cNvPr id="60" name="그림 59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1BC187E1-304B-48EC-8054-3B470D7352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1135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  <p:pic>
              <p:nvPicPr>
                <p:cNvPr id="61" name="그림 60" descr="화살이(가) 표시된 사진&#10;&#10;자동 생성된 설명">
                  <a:extLst>
                    <a:ext uri="{FF2B5EF4-FFF2-40B4-BE49-F238E27FC236}">
                      <a16:creationId xmlns:a16="http://schemas.microsoft.com/office/drawing/2014/main" id="{6AE8C17F-6F65-48E2-9693-202271D85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08481" y="468173"/>
                  <a:ext cx="967916" cy="2028472"/>
                </a:xfrm>
                <a:prstGeom prst="rect">
                  <a:avLst/>
                </a:prstGeom>
                <a:effectLst>
                  <a:softEdge rad="12700"/>
                </a:effectLst>
              </p:spPr>
            </p:pic>
          </p:grpSp>
        </p:grpSp>
        <p:cxnSp>
          <p:nvCxnSpPr>
            <p:cNvPr id="50" name="직선 화살표 연결선 49">
              <a:extLst>
                <a:ext uri="{FF2B5EF4-FFF2-40B4-BE49-F238E27FC236}">
                  <a16:creationId xmlns:a16="http://schemas.microsoft.com/office/drawing/2014/main" id="{3A8C22C7-F464-4EB8-BCAE-3BBFF08A93A4}"/>
                </a:ext>
              </a:extLst>
            </p:cNvPr>
            <p:cNvCxnSpPr>
              <a:cxnSpLocks/>
            </p:cNvCxnSpPr>
            <p:nvPr/>
          </p:nvCxnSpPr>
          <p:spPr>
            <a:xfrm>
              <a:off x="4686300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화살표 연결선 50">
              <a:extLst>
                <a:ext uri="{FF2B5EF4-FFF2-40B4-BE49-F238E27FC236}">
                  <a16:creationId xmlns:a16="http://schemas.microsoft.com/office/drawing/2014/main" id="{A0E23693-498A-4FB5-AF4E-17C813688A5C}"/>
                </a:ext>
              </a:extLst>
            </p:cNvPr>
            <p:cNvCxnSpPr>
              <a:cxnSpLocks/>
            </p:cNvCxnSpPr>
            <p:nvPr/>
          </p:nvCxnSpPr>
          <p:spPr>
            <a:xfrm>
              <a:off x="5019423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직선 화살표 연결선 51">
              <a:extLst>
                <a:ext uri="{FF2B5EF4-FFF2-40B4-BE49-F238E27FC236}">
                  <a16:creationId xmlns:a16="http://schemas.microsoft.com/office/drawing/2014/main" id="{20F97950-E065-433B-9C55-B8B1D579A885}"/>
                </a:ext>
              </a:extLst>
            </p:cNvPr>
            <p:cNvCxnSpPr>
              <a:cxnSpLocks/>
            </p:cNvCxnSpPr>
            <p:nvPr/>
          </p:nvCxnSpPr>
          <p:spPr>
            <a:xfrm>
              <a:off x="5362575" y="843840"/>
              <a:ext cx="0" cy="266700"/>
            </a:xfrm>
            <a:prstGeom prst="straightConnector1">
              <a:avLst/>
            </a:prstGeom>
            <a:ln w="57150">
              <a:solidFill>
                <a:srgbClr val="A31C1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42F91AF4-DC09-48FB-B697-C0BB3E383140}"/>
                </a:ext>
              </a:extLst>
            </p:cNvPr>
            <p:cNvCxnSpPr>
              <a:cxnSpLocks/>
            </p:cNvCxnSpPr>
            <p:nvPr/>
          </p:nvCxnSpPr>
          <p:spPr>
            <a:xfrm>
              <a:off x="6143625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67912584-F87B-4D34-AD30-46AF3BC14183}"/>
                </a:ext>
              </a:extLst>
            </p:cNvPr>
            <p:cNvCxnSpPr>
              <a:cxnSpLocks/>
            </p:cNvCxnSpPr>
            <p:nvPr/>
          </p:nvCxnSpPr>
          <p:spPr>
            <a:xfrm>
              <a:off x="6466294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화살표 연결선 54">
              <a:extLst>
                <a:ext uri="{FF2B5EF4-FFF2-40B4-BE49-F238E27FC236}">
                  <a16:creationId xmlns:a16="http://schemas.microsoft.com/office/drawing/2014/main" id="{3874C747-FF16-4205-A06B-7EE2D57B56E6}"/>
                </a:ext>
              </a:extLst>
            </p:cNvPr>
            <p:cNvCxnSpPr>
              <a:cxnSpLocks/>
            </p:cNvCxnSpPr>
            <p:nvPr/>
          </p:nvCxnSpPr>
          <p:spPr>
            <a:xfrm>
              <a:off x="6781800" y="843840"/>
              <a:ext cx="0" cy="266700"/>
            </a:xfrm>
            <a:prstGeom prst="straightConnector1">
              <a:avLst/>
            </a:prstGeom>
            <a:ln w="571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다이어그램 13">
            <a:extLst>
              <a:ext uri="{FF2B5EF4-FFF2-40B4-BE49-F238E27FC236}">
                <a16:creationId xmlns:a16="http://schemas.microsoft.com/office/drawing/2014/main" id="{1E342670-F656-4B84-B7C5-2B8B147D2D1E}"/>
              </a:ext>
            </a:extLst>
          </p:cNvPr>
          <p:cNvGraphicFramePr/>
          <p:nvPr/>
        </p:nvGraphicFramePr>
        <p:xfrm>
          <a:off x="133352" y="253789"/>
          <a:ext cx="3962398" cy="57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" name="그림 1">
            <a:extLst>
              <a:ext uri="{FF2B5EF4-FFF2-40B4-BE49-F238E27FC236}">
                <a16:creationId xmlns:a16="http://schemas.microsoft.com/office/drawing/2014/main" id="{1BB2836B-CC05-44B3-B21D-526ACB22E42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10971" r="9501"/>
          <a:stretch/>
        </p:blipFill>
        <p:spPr>
          <a:xfrm>
            <a:off x="4095750" y="164615"/>
            <a:ext cx="7962898" cy="2713599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E1721F38-8023-4217-9DFB-E9C53951B24C}"/>
              </a:ext>
            </a:extLst>
          </p:cNvPr>
          <p:cNvGrpSpPr/>
          <p:nvPr/>
        </p:nvGrpSpPr>
        <p:grpSpPr>
          <a:xfrm>
            <a:off x="6271260" y="201931"/>
            <a:ext cx="636270" cy="2293620"/>
            <a:chOff x="6271260" y="201931"/>
            <a:chExt cx="636270" cy="229362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E0C0302D-73B7-4023-A11A-D26AF5E16D8F}"/>
                </a:ext>
              </a:extLst>
            </p:cNvPr>
            <p:cNvSpPr/>
            <p:nvPr/>
          </p:nvSpPr>
          <p:spPr>
            <a:xfrm>
              <a:off x="6271260" y="201931"/>
              <a:ext cx="118110" cy="2293620"/>
            </a:xfrm>
            <a:prstGeom prst="rect">
              <a:avLst/>
            </a:prstGeom>
            <a:solidFill>
              <a:srgbClr val="FFFF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CAB7F67-2CC8-4641-8BF3-334AD2222870}"/>
                </a:ext>
              </a:extLst>
            </p:cNvPr>
            <p:cNvSpPr/>
            <p:nvPr/>
          </p:nvSpPr>
          <p:spPr>
            <a:xfrm>
              <a:off x="6810374" y="207776"/>
              <a:ext cx="97156" cy="2287775"/>
            </a:xfrm>
            <a:prstGeom prst="rect">
              <a:avLst/>
            </a:prstGeom>
            <a:solidFill>
              <a:srgbClr val="FFFF0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48DD796-A956-496E-9415-CABA0B9660DF}"/>
              </a:ext>
            </a:extLst>
          </p:cNvPr>
          <p:cNvGrpSpPr/>
          <p:nvPr/>
        </p:nvGrpSpPr>
        <p:grpSpPr>
          <a:xfrm>
            <a:off x="7365999" y="2769651"/>
            <a:ext cx="4692649" cy="3801814"/>
            <a:chOff x="7365999" y="2769651"/>
            <a:chExt cx="4692649" cy="3801814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1586805-1B7D-4A7C-9C79-8F139C312F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82" r="18271"/>
            <a:stretch/>
          </p:blipFill>
          <p:spPr>
            <a:xfrm>
              <a:off x="7365999" y="2769651"/>
              <a:ext cx="4692649" cy="1942661"/>
            </a:xfrm>
            <a:prstGeom prst="rect">
              <a:avLst/>
            </a:prstGeom>
          </p:spPr>
        </p:pic>
        <p:pic>
          <p:nvPicPr>
            <p:cNvPr id="8" name="그림 7" descr="개체, 물, 해양, 앉아있는이(가) 표시된 사진&#10;&#10;자동 생성된 설명">
              <a:extLst>
                <a:ext uri="{FF2B5EF4-FFF2-40B4-BE49-F238E27FC236}">
                  <a16:creationId xmlns:a16="http://schemas.microsoft.com/office/drawing/2014/main" id="{761FCF97-5D4C-4494-A679-65AAA897A5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56" t="10971" r="19539"/>
            <a:stretch/>
          </p:blipFill>
          <p:spPr>
            <a:xfrm>
              <a:off x="7365999" y="4844649"/>
              <a:ext cx="4692649" cy="1726816"/>
            </a:xfrm>
            <a:prstGeom prst="rect">
              <a:avLst/>
            </a:prstGeom>
          </p:spPr>
        </p:pic>
        <p:pic>
          <p:nvPicPr>
            <p:cNvPr id="12" name="uet_bout1">
              <a:hlinkClick r:id="" action="ppaction://media"/>
              <a:extLst>
                <a:ext uri="{FF2B5EF4-FFF2-40B4-BE49-F238E27FC236}">
                  <a16:creationId xmlns:a16="http://schemas.microsoft.com/office/drawing/2014/main" id="{0B343E67-F054-4B36-B21F-6B348F966000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15"/>
            <a:stretch>
              <a:fillRect/>
            </a:stretch>
          </p:blipFill>
          <p:spPr>
            <a:xfrm>
              <a:off x="7833517" y="3075394"/>
              <a:ext cx="487363" cy="487363"/>
            </a:xfrm>
            <a:prstGeom prst="rect">
              <a:avLst/>
            </a:prstGeom>
          </p:spPr>
        </p:pic>
        <p:pic>
          <p:nvPicPr>
            <p:cNvPr id="13" name="uet_bout2">
              <a:hlinkClick r:id="" action="ppaction://media"/>
              <a:extLst>
                <a:ext uri="{FF2B5EF4-FFF2-40B4-BE49-F238E27FC236}">
                  <a16:creationId xmlns:a16="http://schemas.microsoft.com/office/drawing/2014/main" id="{D477E234-5DE0-4807-A8C7-8A4BA234E1B2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5"/>
            <a:stretch>
              <a:fillRect/>
            </a:stretch>
          </p:blipFill>
          <p:spPr>
            <a:xfrm>
              <a:off x="7833517" y="4909492"/>
              <a:ext cx="487363" cy="4873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88557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680</Words>
  <Application>Microsoft Office PowerPoint</Application>
  <PresentationFormat>Widescreen</PresentationFormat>
  <Paragraphs>90</Paragraphs>
  <Slides>9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Noori</dc:creator>
  <cp:lastModifiedBy>Noori</cp:lastModifiedBy>
  <cp:revision>3</cp:revision>
  <dcterms:created xsi:type="dcterms:W3CDTF">2023-01-26T11:40:11Z</dcterms:created>
  <dcterms:modified xsi:type="dcterms:W3CDTF">2023-01-26T11:57:09Z</dcterms:modified>
</cp:coreProperties>
</file>