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>
        <p:scale>
          <a:sx n="80" d="100"/>
          <a:sy n="80" d="100"/>
        </p:scale>
        <p:origin x="378" y="-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E49C5-73FB-49C0-A5D5-851B7CAF3D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765CDAE-F0A9-47BA-81CF-390C21404E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B0C270-6C0E-461C-A59E-150CB3C75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E76D-F328-49DC-B29A-8DCE5BA3135C}" type="datetimeFigureOut">
              <a:rPr lang="pt-BR" smtClean="0"/>
              <a:t>16/04/21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98FA282-E6E8-4A38-8484-1E2C86D7B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2700B6-1A67-4FF7-8201-1A41208B2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561F-0651-4545-B325-9FE39505E8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81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8FC8A8-F808-43C6-867F-1E46F287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0AFD991-BACD-4F6B-A933-09E69FB017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F1816CE-6C46-4272-82B9-5AB9FB642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E76D-F328-49DC-B29A-8DCE5BA3135C}" type="datetimeFigureOut">
              <a:rPr lang="pt-BR" smtClean="0"/>
              <a:t>16/04/21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D2ADEDA-0F23-478D-AAF7-FA99B5641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CF34E87-E8A5-4016-9025-592BB9CDA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561F-0651-4545-B325-9FE39505E8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073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8496CFA-B0BC-499D-AE9C-0B32722FC6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B6ED1A8-35CD-425C-A818-340CF6B0FC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B9B27F-4CBE-4423-BF06-F43AA46E8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E76D-F328-49DC-B29A-8DCE5BA3135C}" type="datetimeFigureOut">
              <a:rPr lang="pt-BR" smtClean="0"/>
              <a:t>16/04/21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342524-2579-49CB-A09B-12C138C47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0AD6AE-55CA-48B1-888A-93ACB87B6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561F-0651-4545-B325-9FE39505E8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3127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3B3917-409C-4105-8354-8399A8E70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56CEAF3-7709-4B62-8732-3378FAF08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F9F43A1-016E-415E-A06E-C8C821FED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E76D-F328-49DC-B29A-8DCE5BA3135C}" type="datetimeFigureOut">
              <a:rPr lang="pt-BR" smtClean="0"/>
              <a:t>16/04/21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3AFBF95-7C02-4041-A1F5-427763EDF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8EF8750-F513-41AA-8AB2-FF1D643B3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561F-0651-4545-B325-9FE39505E8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787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0DF124-AAE9-4151-AFD9-37A9A1868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4B0E747-BD9E-4EFD-9C78-6C855BCEF0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350C32F-6D49-4354-AD39-0595741CD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E76D-F328-49DC-B29A-8DCE5BA3135C}" type="datetimeFigureOut">
              <a:rPr lang="pt-BR" smtClean="0"/>
              <a:t>16/04/21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DDD265F-4272-46D3-8363-2AB612167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173C3F6-8428-4183-BC38-A4FB7AFED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561F-0651-4545-B325-9FE39505E8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2274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D1F4C4-963F-4675-BF2E-28B6A3300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08C6C8-B3A2-49B1-9C14-89E407542D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402E187-472C-4F55-907F-A9EC9F62C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C5764B6-0A3D-494B-884D-54E1B30AF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E76D-F328-49DC-B29A-8DCE5BA3135C}" type="datetimeFigureOut">
              <a:rPr lang="pt-BR" smtClean="0"/>
              <a:t>16/04/21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28B394C-CE38-4138-A6E3-F79BBB452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8EDBB5C-2C55-49BB-8FB9-25BC2129A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561F-0651-4545-B325-9FE39505E8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4517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55DEBA-384F-4F1D-A2A7-E81BAEBF6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AB3C4BA-D8E2-46EB-BB01-847055643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5B99D95-9219-4A41-A9DB-9B6FB61DD9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3ABEBEF-5C00-4C39-BF51-6AAF498427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DE40ECF-34D5-44B4-8F4A-17EE84BAB4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2E8DAC6-77E8-4964-8A69-D3FB6C68C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E76D-F328-49DC-B29A-8DCE5BA3135C}" type="datetimeFigureOut">
              <a:rPr lang="pt-BR" smtClean="0"/>
              <a:t>16/04/21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3A0CC57-6029-42A6-8C9B-C1B499CD7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3F679E5-4300-4C30-8103-F1FA841D9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561F-0651-4545-B325-9FE39505E8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3525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291CD7-17D3-4C9B-8F32-D8BA962AC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E29A0C6-E848-4B0E-926A-7AA54C36A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E76D-F328-49DC-B29A-8DCE5BA3135C}" type="datetimeFigureOut">
              <a:rPr lang="pt-BR" smtClean="0"/>
              <a:t>16/04/21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C25E65B-9CC8-48EE-A43C-5365DE7CB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0A70C71-ABC1-4B9E-B172-792860A28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561F-0651-4545-B325-9FE39505E8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41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78B4B27-B30D-4B2F-87CB-1B3AEDE3F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E76D-F328-49DC-B29A-8DCE5BA3135C}" type="datetimeFigureOut">
              <a:rPr lang="pt-BR" smtClean="0"/>
              <a:t>16/04/21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03FB38E-8639-4D01-9A78-AC3449795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3449CB3-65E8-43BB-9503-C0CEC2032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561F-0651-4545-B325-9FE39505E8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8581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1C3BBC-90FE-4E19-BA61-63FB1DF2A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05C6467-4B97-436C-AAC2-9FCB4CEA8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FF63ABB-8BC2-4747-BCF6-4A4727F165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7316A00-3904-4BAE-8150-EBD1C1640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E76D-F328-49DC-B29A-8DCE5BA3135C}" type="datetimeFigureOut">
              <a:rPr lang="pt-BR" smtClean="0"/>
              <a:t>16/04/21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F155F3E-0BE8-4E00-8DDF-40B1E5E4C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1FC6247-03AE-4B71-A833-B6481C075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561F-0651-4545-B325-9FE39505E8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3150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134F76-E6B7-47C2-A814-8303E58CB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D6F8FDC-2381-42FB-96F3-0AA9942D9D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80BC0D-4FEB-49F7-A1FC-12BBF86A57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E7DA894-7C74-4B7C-88DE-647415046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E76D-F328-49DC-B29A-8DCE5BA3135C}" type="datetimeFigureOut">
              <a:rPr lang="pt-BR" smtClean="0"/>
              <a:t>16/04/21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B7B011C-D703-4312-8AB6-A563D56E4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2397806-3F2A-4F98-903D-712FDD57E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561F-0651-4545-B325-9FE39505E8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2365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FB5436C-5435-451D-8E2A-636EC5AD1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12F7391-A1A3-4244-A02E-A80F84C64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DDAECBF-7FA8-4449-8FBE-8CD1FA6143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2E76D-F328-49DC-B29A-8DCE5BA3135C}" type="datetimeFigureOut">
              <a:rPr lang="pt-BR" smtClean="0"/>
              <a:t>16/04/21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342E145-9240-41F0-82E0-A2E721B357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4B36FBC-8CF1-488D-958F-56C826A05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2561F-0651-4545-B325-9FE39505E8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8327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magem relacionada">
            <a:extLst>
              <a:ext uri="{FF2B5EF4-FFF2-40B4-BE49-F238E27FC236}">
                <a16:creationId xmlns:a16="http://schemas.microsoft.com/office/drawing/2014/main" id="{320F2E7B-A683-4251-B739-CD8113B26F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4" t="3775" r="6382" b="6979"/>
          <a:stretch/>
        </p:blipFill>
        <p:spPr bwMode="auto">
          <a:xfrm rot="1385046" flipH="1">
            <a:off x="4175506" y="1931179"/>
            <a:ext cx="2840063" cy="210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Imagem relacionada">
            <a:extLst>
              <a:ext uri="{FF2B5EF4-FFF2-40B4-BE49-F238E27FC236}">
                <a16:creationId xmlns:a16="http://schemas.microsoft.com/office/drawing/2014/main" id="{F413954A-3E5D-4C3C-900C-61A20D482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790" y="546380"/>
            <a:ext cx="2038202" cy="163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magem relacionada">
            <a:extLst>
              <a:ext uri="{FF2B5EF4-FFF2-40B4-BE49-F238E27FC236}">
                <a16:creationId xmlns:a16="http://schemas.microsoft.com/office/drawing/2014/main" id="{1940D34E-0661-412D-9758-9D6CE8F8F6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56" t="16511" r="16346" b="11660"/>
          <a:stretch/>
        </p:blipFill>
        <p:spPr bwMode="auto">
          <a:xfrm>
            <a:off x="5524219" y="711213"/>
            <a:ext cx="1882589" cy="146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7F1D744-EF39-42BE-B076-F6FDE2CF7F6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020" t="24651" r="19346" b="21165"/>
          <a:stretch/>
        </p:blipFill>
        <p:spPr>
          <a:xfrm>
            <a:off x="7787035" y="711213"/>
            <a:ext cx="1694329" cy="146573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5918E0F-3FB4-410B-B9B0-C326E887352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57" b="8337"/>
          <a:stretch/>
        </p:blipFill>
        <p:spPr>
          <a:xfrm>
            <a:off x="9861591" y="404192"/>
            <a:ext cx="1865267" cy="177275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FBD3AAC-8CF3-42C9-8597-AA3E67E5110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46" b="14685"/>
          <a:stretch/>
        </p:blipFill>
        <p:spPr>
          <a:xfrm>
            <a:off x="7406808" y="2558843"/>
            <a:ext cx="4320050" cy="173429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0CE79C1-8975-4C86-8ED4-F1DF84FA72F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7" t="21961" r="21360" b="26863"/>
          <a:stretch/>
        </p:blipFill>
        <p:spPr>
          <a:xfrm>
            <a:off x="4734144" y="4374667"/>
            <a:ext cx="4099799" cy="2367362"/>
          </a:xfrm>
          <a:prstGeom prst="rect">
            <a:avLst/>
          </a:prstGeom>
        </p:spPr>
      </p:pic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36AC7F2B-5EC7-4B40-95DF-A5AAD8A3F0DE}"/>
              </a:ext>
            </a:extLst>
          </p:cNvPr>
          <p:cNvSpPr/>
          <p:nvPr/>
        </p:nvSpPr>
        <p:spPr>
          <a:xfrm>
            <a:off x="144379" y="851896"/>
            <a:ext cx="2785912" cy="94080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0.0; 1.00; 1,50; 2.00%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flour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jabuticaba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peel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incorporated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diet 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49C44A5F-EA5E-4CAF-8BF0-37F0930BB781}"/>
              </a:ext>
            </a:extLst>
          </p:cNvPr>
          <p:cNvSpPr/>
          <p:nvPr/>
        </p:nvSpPr>
        <p:spPr>
          <a:xfrm>
            <a:off x="382951" y="3057188"/>
            <a:ext cx="3064815" cy="66057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Natural photoperiod </a:t>
            </a:r>
          </a:p>
          <a:p>
            <a:pPr algn="ctr"/>
            <a:r>
              <a:rPr lang="en-US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(12h of light:12h of dark)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07058C80-D1CC-4499-98B1-9BFC91959F84}"/>
              </a:ext>
            </a:extLst>
          </p:cNvPr>
          <p:cNvSpPr/>
          <p:nvPr/>
        </p:nvSpPr>
        <p:spPr>
          <a:xfrm>
            <a:off x="159812" y="4753656"/>
            <a:ext cx="4388126" cy="175620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concluded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incluision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jabuticaba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husk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flour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eficiente as a food aditive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its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inclusion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effective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level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1.5% in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luminosity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Carassius auratus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besides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presenting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hepatoprotective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pt-BR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Seta: para a Direita 16">
            <a:extLst>
              <a:ext uri="{FF2B5EF4-FFF2-40B4-BE49-F238E27FC236}">
                <a16:creationId xmlns:a16="http://schemas.microsoft.com/office/drawing/2014/main" id="{2DDCCADD-D71F-4AF2-8CDE-7A9943299064}"/>
              </a:ext>
            </a:extLst>
          </p:cNvPr>
          <p:cNvSpPr/>
          <p:nvPr/>
        </p:nvSpPr>
        <p:spPr>
          <a:xfrm rot="5400000">
            <a:off x="11013220" y="2229866"/>
            <a:ext cx="288475" cy="288758"/>
          </a:xfrm>
          <a:prstGeom prst="right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9FF78D33-3AA8-447B-91F6-ABD1BB773B43}"/>
              </a:ext>
            </a:extLst>
          </p:cNvPr>
          <p:cNvSpPr/>
          <p:nvPr/>
        </p:nvSpPr>
        <p:spPr>
          <a:xfrm>
            <a:off x="5189868" y="1299699"/>
            <a:ext cx="288475" cy="288758"/>
          </a:xfrm>
          <a:prstGeom prst="right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: para a Direita 18">
            <a:extLst>
              <a:ext uri="{FF2B5EF4-FFF2-40B4-BE49-F238E27FC236}">
                <a16:creationId xmlns:a16="http://schemas.microsoft.com/office/drawing/2014/main" id="{49D58EE6-F4E7-413D-9958-899E7C711C64}"/>
              </a:ext>
            </a:extLst>
          </p:cNvPr>
          <p:cNvSpPr/>
          <p:nvPr/>
        </p:nvSpPr>
        <p:spPr>
          <a:xfrm>
            <a:off x="7463314" y="1276125"/>
            <a:ext cx="288475" cy="288758"/>
          </a:xfrm>
          <a:prstGeom prst="right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Seta: para a Direita 19">
            <a:extLst>
              <a:ext uri="{FF2B5EF4-FFF2-40B4-BE49-F238E27FC236}">
                <a16:creationId xmlns:a16="http://schemas.microsoft.com/office/drawing/2014/main" id="{361F27E5-4062-43BE-8D1C-751DEFFA084A}"/>
              </a:ext>
            </a:extLst>
          </p:cNvPr>
          <p:cNvSpPr/>
          <p:nvPr/>
        </p:nvSpPr>
        <p:spPr>
          <a:xfrm>
            <a:off x="9513764" y="1276125"/>
            <a:ext cx="288475" cy="288758"/>
          </a:xfrm>
          <a:prstGeom prst="right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Seta: para a Direita 20">
            <a:extLst>
              <a:ext uri="{FF2B5EF4-FFF2-40B4-BE49-F238E27FC236}">
                <a16:creationId xmlns:a16="http://schemas.microsoft.com/office/drawing/2014/main" id="{75FF58A0-9A77-475A-AEA2-4426EFF03D44}"/>
              </a:ext>
            </a:extLst>
          </p:cNvPr>
          <p:cNvSpPr/>
          <p:nvPr/>
        </p:nvSpPr>
        <p:spPr>
          <a:xfrm flipH="1">
            <a:off x="6784044" y="3281609"/>
            <a:ext cx="288475" cy="288758"/>
          </a:xfrm>
          <a:prstGeom prst="right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Seta: para a Direita 23">
            <a:extLst>
              <a:ext uri="{FF2B5EF4-FFF2-40B4-BE49-F238E27FC236}">
                <a16:creationId xmlns:a16="http://schemas.microsoft.com/office/drawing/2014/main" id="{4E6F1D67-4379-4C3A-9D91-39722BC88A83}"/>
              </a:ext>
            </a:extLst>
          </p:cNvPr>
          <p:cNvSpPr/>
          <p:nvPr/>
        </p:nvSpPr>
        <p:spPr>
          <a:xfrm rot="5400000">
            <a:off x="4955821" y="4099854"/>
            <a:ext cx="220913" cy="247180"/>
          </a:xfrm>
          <a:prstGeom prst="right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399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73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Rebeca Sousa</dc:creator>
  <cp:lastModifiedBy>Rebeca Sousa</cp:lastModifiedBy>
  <cp:revision>3</cp:revision>
  <dcterms:created xsi:type="dcterms:W3CDTF">2021-04-16T15:18:29Z</dcterms:created>
  <dcterms:modified xsi:type="dcterms:W3CDTF">2021-04-16T15:37:54Z</dcterms:modified>
</cp:coreProperties>
</file>