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12192000" cy="6858000"/>
  <p:notesSz cx="6858000" cy="9144000"/>
  <p:defaultText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04" d="100"/>
          <a:sy n="104" d="100"/>
        </p:scale>
        <p:origin x="232"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EBC1A-1868-9483-8022-21858152AB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X"/>
          </a:p>
        </p:txBody>
      </p:sp>
      <p:sp>
        <p:nvSpPr>
          <p:cNvPr id="3" name="Subtitle 2">
            <a:extLst>
              <a:ext uri="{FF2B5EF4-FFF2-40B4-BE49-F238E27FC236}">
                <a16:creationId xmlns:a16="http://schemas.microsoft.com/office/drawing/2014/main" id="{28751103-1160-4BAE-1B7E-A8E4B63F35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X"/>
          </a:p>
        </p:txBody>
      </p:sp>
      <p:sp>
        <p:nvSpPr>
          <p:cNvPr id="4" name="Date Placeholder 3">
            <a:extLst>
              <a:ext uri="{FF2B5EF4-FFF2-40B4-BE49-F238E27FC236}">
                <a16:creationId xmlns:a16="http://schemas.microsoft.com/office/drawing/2014/main" id="{F142C98A-E366-3B11-C617-43DB0602A8A7}"/>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E1E73477-FC10-5BDD-ED14-AB2FBB346234}"/>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28B4D1F1-7AFC-AF72-ACE3-30AE1BCB2F85}"/>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1681822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6CBF6-EC89-D13C-84CB-E9CF1E34A404}"/>
              </a:ext>
            </a:extLst>
          </p:cNvPr>
          <p:cNvSpPr>
            <a:spLocks noGrp="1"/>
          </p:cNvSpPr>
          <p:nvPr>
            <p:ph type="title"/>
          </p:nvPr>
        </p:nvSpPr>
        <p:spPr/>
        <p:txBody>
          <a:bodyPr/>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D38FEC0A-A8CA-A145-3043-BE24F06ABE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0399B70A-124C-26DF-5E94-54E0CD6008CA}"/>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22F30658-0166-49EB-C81E-77DD553FC66D}"/>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8402816F-D45B-CA26-6B6D-F82606C9DB7B}"/>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2820632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92498-4D43-FFDB-5C13-0D9D36C451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X"/>
          </a:p>
        </p:txBody>
      </p:sp>
      <p:sp>
        <p:nvSpPr>
          <p:cNvPr id="3" name="Vertical Text Placeholder 2">
            <a:extLst>
              <a:ext uri="{FF2B5EF4-FFF2-40B4-BE49-F238E27FC236}">
                <a16:creationId xmlns:a16="http://schemas.microsoft.com/office/drawing/2014/main" id="{9C10660F-3E25-C21D-F9F9-308BD50069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D2642BE8-361B-C917-D099-B701F7092B99}"/>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B8F59BF2-E97E-1ABB-A8B7-580E60558FA1}"/>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34B08416-8855-204A-8D81-8583358149FD}"/>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253896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A98E7-0372-A603-78FD-311D9DEFDF83}"/>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29007B94-8F35-00C5-DB3F-10544A268C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BABC3837-C419-21B7-1F1D-C436588E15B5}"/>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4969DB68-6858-FA34-0FA5-FC6ECA281B8D}"/>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F8E6511C-EA66-9D08-7619-8B46F22B437D}"/>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3788606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47293-D59B-6287-3FAD-B3778FDA04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X"/>
          </a:p>
        </p:txBody>
      </p:sp>
      <p:sp>
        <p:nvSpPr>
          <p:cNvPr id="3" name="Text Placeholder 2">
            <a:extLst>
              <a:ext uri="{FF2B5EF4-FFF2-40B4-BE49-F238E27FC236}">
                <a16:creationId xmlns:a16="http://schemas.microsoft.com/office/drawing/2014/main" id="{244B4853-54E9-1117-CF03-B933349D0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54CFE5-D718-A81D-D455-04FDABB8A32B}"/>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B82D99CE-86B3-719A-C4B9-83D4E50511EB}"/>
              </a:ext>
            </a:extLst>
          </p:cNvPr>
          <p:cNvSpPr>
            <a:spLocks noGrp="1"/>
          </p:cNvSpPr>
          <p:nvPr>
            <p:ph type="ftr" sz="quarter" idx="11"/>
          </p:nvPr>
        </p:nvSpPr>
        <p:spPr/>
        <p:txBody>
          <a:bodyPr/>
          <a:lstStyle/>
          <a:p>
            <a:endParaRPr lang="en-MX"/>
          </a:p>
        </p:txBody>
      </p:sp>
      <p:sp>
        <p:nvSpPr>
          <p:cNvPr id="6" name="Slide Number Placeholder 5">
            <a:extLst>
              <a:ext uri="{FF2B5EF4-FFF2-40B4-BE49-F238E27FC236}">
                <a16:creationId xmlns:a16="http://schemas.microsoft.com/office/drawing/2014/main" id="{9C3A3BB5-445C-12BC-0F79-8EB35D4710ED}"/>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3671644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2C7E9-6641-2935-7F93-0D59E11B9D3F}"/>
              </a:ext>
            </a:extLst>
          </p:cNvPr>
          <p:cNvSpPr>
            <a:spLocks noGrp="1"/>
          </p:cNvSpPr>
          <p:nvPr>
            <p:ph type="title"/>
          </p:nvPr>
        </p:nvSpPr>
        <p:spPr/>
        <p:txBody>
          <a:bodyPr/>
          <a:lstStyle/>
          <a:p>
            <a:r>
              <a:rPr lang="en-US"/>
              <a:t>Click to edit Master title style</a:t>
            </a:r>
            <a:endParaRPr lang="en-MX"/>
          </a:p>
        </p:txBody>
      </p:sp>
      <p:sp>
        <p:nvSpPr>
          <p:cNvPr id="3" name="Content Placeholder 2">
            <a:extLst>
              <a:ext uri="{FF2B5EF4-FFF2-40B4-BE49-F238E27FC236}">
                <a16:creationId xmlns:a16="http://schemas.microsoft.com/office/drawing/2014/main" id="{366758F2-C452-973C-10DF-035EF68F8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Content Placeholder 3">
            <a:extLst>
              <a:ext uri="{FF2B5EF4-FFF2-40B4-BE49-F238E27FC236}">
                <a16:creationId xmlns:a16="http://schemas.microsoft.com/office/drawing/2014/main" id="{2FD48F57-3404-BFA3-A754-B6ECBCE40A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Date Placeholder 4">
            <a:extLst>
              <a:ext uri="{FF2B5EF4-FFF2-40B4-BE49-F238E27FC236}">
                <a16:creationId xmlns:a16="http://schemas.microsoft.com/office/drawing/2014/main" id="{4FD962AB-933D-A8BC-1BC8-5DD5205EDD7E}"/>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6" name="Footer Placeholder 5">
            <a:extLst>
              <a:ext uri="{FF2B5EF4-FFF2-40B4-BE49-F238E27FC236}">
                <a16:creationId xmlns:a16="http://schemas.microsoft.com/office/drawing/2014/main" id="{EEB7EFA2-8971-902D-E580-B1429965E9C4}"/>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F7C173A7-C9ED-75A6-5B53-F3D59B694450}"/>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1946140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F53CC-D1E9-C6F1-0622-A0922E759DDD}"/>
              </a:ext>
            </a:extLst>
          </p:cNvPr>
          <p:cNvSpPr>
            <a:spLocks noGrp="1"/>
          </p:cNvSpPr>
          <p:nvPr>
            <p:ph type="title"/>
          </p:nvPr>
        </p:nvSpPr>
        <p:spPr>
          <a:xfrm>
            <a:off x="839788" y="365125"/>
            <a:ext cx="10515600" cy="1325563"/>
          </a:xfrm>
        </p:spPr>
        <p:txBody>
          <a:bodyPr/>
          <a:lstStyle/>
          <a:p>
            <a:r>
              <a:rPr lang="en-US"/>
              <a:t>Click to edit Master title style</a:t>
            </a:r>
            <a:endParaRPr lang="en-MX"/>
          </a:p>
        </p:txBody>
      </p:sp>
      <p:sp>
        <p:nvSpPr>
          <p:cNvPr id="3" name="Text Placeholder 2">
            <a:extLst>
              <a:ext uri="{FF2B5EF4-FFF2-40B4-BE49-F238E27FC236}">
                <a16:creationId xmlns:a16="http://schemas.microsoft.com/office/drawing/2014/main" id="{E3E7303F-255C-0E20-95D3-CEF5150AB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DDCC97-D7F6-94A3-DEDD-0412DFF84D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5" name="Text Placeholder 4">
            <a:extLst>
              <a:ext uri="{FF2B5EF4-FFF2-40B4-BE49-F238E27FC236}">
                <a16:creationId xmlns:a16="http://schemas.microsoft.com/office/drawing/2014/main" id="{BFEC4F80-34AA-2D23-137E-1048DF9157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7FA442-B1EF-AD95-8DF7-3B0E4BAAC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7" name="Date Placeholder 6">
            <a:extLst>
              <a:ext uri="{FF2B5EF4-FFF2-40B4-BE49-F238E27FC236}">
                <a16:creationId xmlns:a16="http://schemas.microsoft.com/office/drawing/2014/main" id="{799EDE85-3AAC-6DA2-BC6C-F675ED121C3E}"/>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8" name="Footer Placeholder 7">
            <a:extLst>
              <a:ext uri="{FF2B5EF4-FFF2-40B4-BE49-F238E27FC236}">
                <a16:creationId xmlns:a16="http://schemas.microsoft.com/office/drawing/2014/main" id="{F15D31AC-4EF8-B94A-C172-4F9AA8D85CA3}"/>
              </a:ext>
            </a:extLst>
          </p:cNvPr>
          <p:cNvSpPr>
            <a:spLocks noGrp="1"/>
          </p:cNvSpPr>
          <p:nvPr>
            <p:ph type="ftr" sz="quarter" idx="11"/>
          </p:nvPr>
        </p:nvSpPr>
        <p:spPr/>
        <p:txBody>
          <a:bodyPr/>
          <a:lstStyle/>
          <a:p>
            <a:endParaRPr lang="en-MX"/>
          </a:p>
        </p:txBody>
      </p:sp>
      <p:sp>
        <p:nvSpPr>
          <p:cNvPr id="9" name="Slide Number Placeholder 8">
            <a:extLst>
              <a:ext uri="{FF2B5EF4-FFF2-40B4-BE49-F238E27FC236}">
                <a16:creationId xmlns:a16="http://schemas.microsoft.com/office/drawing/2014/main" id="{966A7574-3054-A2B2-B962-2E38F28654A7}"/>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1286655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2297-FDD3-EFDB-2FCC-10CD58D12E2E}"/>
              </a:ext>
            </a:extLst>
          </p:cNvPr>
          <p:cNvSpPr>
            <a:spLocks noGrp="1"/>
          </p:cNvSpPr>
          <p:nvPr>
            <p:ph type="title"/>
          </p:nvPr>
        </p:nvSpPr>
        <p:spPr/>
        <p:txBody>
          <a:bodyPr/>
          <a:lstStyle/>
          <a:p>
            <a:r>
              <a:rPr lang="en-US"/>
              <a:t>Click to edit Master title style</a:t>
            </a:r>
            <a:endParaRPr lang="en-MX"/>
          </a:p>
        </p:txBody>
      </p:sp>
      <p:sp>
        <p:nvSpPr>
          <p:cNvPr id="3" name="Date Placeholder 2">
            <a:extLst>
              <a:ext uri="{FF2B5EF4-FFF2-40B4-BE49-F238E27FC236}">
                <a16:creationId xmlns:a16="http://schemas.microsoft.com/office/drawing/2014/main" id="{1527CBB3-0049-339E-41A8-924187026F2A}"/>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4" name="Footer Placeholder 3">
            <a:extLst>
              <a:ext uri="{FF2B5EF4-FFF2-40B4-BE49-F238E27FC236}">
                <a16:creationId xmlns:a16="http://schemas.microsoft.com/office/drawing/2014/main" id="{136C4E74-3019-D98A-C284-F704FF06EE7B}"/>
              </a:ext>
            </a:extLst>
          </p:cNvPr>
          <p:cNvSpPr>
            <a:spLocks noGrp="1"/>
          </p:cNvSpPr>
          <p:nvPr>
            <p:ph type="ftr" sz="quarter" idx="11"/>
          </p:nvPr>
        </p:nvSpPr>
        <p:spPr/>
        <p:txBody>
          <a:bodyPr/>
          <a:lstStyle/>
          <a:p>
            <a:endParaRPr lang="en-MX"/>
          </a:p>
        </p:txBody>
      </p:sp>
      <p:sp>
        <p:nvSpPr>
          <p:cNvPr id="5" name="Slide Number Placeholder 4">
            <a:extLst>
              <a:ext uri="{FF2B5EF4-FFF2-40B4-BE49-F238E27FC236}">
                <a16:creationId xmlns:a16="http://schemas.microsoft.com/office/drawing/2014/main" id="{F9714587-B2EE-AEF2-5F7D-988DACE483B2}"/>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390908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6E77FE-2DC4-6623-DD4E-E1619D35E964}"/>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3" name="Footer Placeholder 2">
            <a:extLst>
              <a:ext uri="{FF2B5EF4-FFF2-40B4-BE49-F238E27FC236}">
                <a16:creationId xmlns:a16="http://schemas.microsoft.com/office/drawing/2014/main" id="{8DACDA72-AF88-7EAB-AF1A-4C9160D7AD7D}"/>
              </a:ext>
            </a:extLst>
          </p:cNvPr>
          <p:cNvSpPr>
            <a:spLocks noGrp="1"/>
          </p:cNvSpPr>
          <p:nvPr>
            <p:ph type="ftr" sz="quarter" idx="11"/>
          </p:nvPr>
        </p:nvSpPr>
        <p:spPr/>
        <p:txBody>
          <a:bodyPr/>
          <a:lstStyle/>
          <a:p>
            <a:endParaRPr lang="en-MX"/>
          </a:p>
        </p:txBody>
      </p:sp>
      <p:sp>
        <p:nvSpPr>
          <p:cNvPr id="4" name="Slide Number Placeholder 3">
            <a:extLst>
              <a:ext uri="{FF2B5EF4-FFF2-40B4-BE49-F238E27FC236}">
                <a16:creationId xmlns:a16="http://schemas.microsoft.com/office/drawing/2014/main" id="{C3AF31DD-0DAB-C6A0-FD6B-72E5E8E3174E}"/>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3349487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0B89-E460-9699-35DE-2A50B53D6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Content Placeholder 2">
            <a:extLst>
              <a:ext uri="{FF2B5EF4-FFF2-40B4-BE49-F238E27FC236}">
                <a16:creationId xmlns:a16="http://schemas.microsoft.com/office/drawing/2014/main" id="{78D2AB5A-8CEB-463B-2F3B-67C67888D1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Text Placeholder 3">
            <a:extLst>
              <a:ext uri="{FF2B5EF4-FFF2-40B4-BE49-F238E27FC236}">
                <a16:creationId xmlns:a16="http://schemas.microsoft.com/office/drawing/2014/main" id="{4A798B57-9363-7BD8-50B7-7544467C6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EED8D-E1BB-4188-B844-2B3924D5EAAF}"/>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6" name="Footer Placeholder 5">
            <a:extLst>
              <a:ext uri="{FF2B5EF4-FFF2-40B4-BE49-F238E27FC236}">
                <a16:creationId xmlns:a16="http://schemas.microsoft.com/office/drawing/2014/main" id="{1A817C1F-8350-0560-C099-FEB9EDC8E321}"/>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B8C16724-071E-F1B3-95AB-2BB4EF77483C}"/>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4220339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28637-8926-B6F1-F872-AD5E14B71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X"/>
          </a:p>
        </p:txBody>
      </p:sp>
      <p:sp>
        <p:nvSpPr>
          <p:cNvPr id="3" name="Picture Placeholder 2">
            <a:extLst>
              <a:ext uri="{FF2B5EF4-FFF2-40B4-BE49-F238E27FC236}">
                <a16:creationId xmlns:a16="http://schemas.microsoft.com/office/drawing/2014/main" id="{86E9B743-3A93-E436-CFD7-A940BEE6CB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X"/>
          </a:p>
        </p:txBody>
      </p:sp>
      <p:sp>
        <p:nvSpPr>
          <p:cNvPr id="4" name="Text Placeholder 3">
            <a:extLst>
              <a:ext uri="{FF2B5EF4-FFF2-40B4-BE49-F238E27FC236}">
                <a16:creationId xmlns:a16="http://schemas.microsoft.com/office/drawing/2014/main" id="{445BEFCA-C99E-2C68-600F-96DDF5A330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299B3C-BF66-B104-47EF-6F371EAC99BE}"/>
              </a:ext>
            </a:extLst>
          </p:cNvPr>
          <p:cNvSpPr>
            <a:spLocks noGrp="1"/>
          </p:cNvSpPr>
          <p:nvPr>
            <p:ph type="dt" sz="half" idx="10"/>
          </p:nvPr>
        </p:nvSpPr>
        <p:spPr/>
        <p:txBody>
          <a:bodyPr/>
          <a:lstStyle/>
          <a:p>
            <a:fld id="{7F2E80BB-DAD6-F14B-8140-19854412808D}" type="datetimeFigureOut">
              <a:rPr lang="en-MX" smtClean="0"/>
              <a:t>13/03/23</a:t>
            </a:fld>
            <a:endParaRPr lang="en-MX"/>
          </a:p>
        </p:txBody>
      </p:sp>
      <p:sp>
        <p:nvSpPr>
          <p:cNvPr id="6" name="Footer Placeholder 5">
            <a:extLst>
              <a:ext uri="{FF2B5EF4-FFF2-40B4-BE49-F238E27FC236}">
                <a16:creationId xmlns:a16="http://schemas.microsoft.com/office/drawing/2014/main" id="{3E86E7CD-C4B7-40EF-D304-8DC84E57977D}"/>
              </a:ext>
            </a:extLst>
          </p:cNvPr>
          <p:cNvSpPr>
            <a:spLocks noGrp="1"/>
          </p:cNvSpPr>
          <p:nvPr>
            <p:ph type="ftr" sz="quarter" idx="11"/>
          </p:nvPr>
        </p:nvSpPr>
        <p:spPr/>
        <p:txBody>
          <a:bodyPr/>
          <a:lstStyle/>
          <a:p>
            <a:endParaRPr lang="en-MX"/>
          </a:p>
        </p:txBody>
      </p:sp>
      <p:sp>
        <p:nvSpPr>
          <p:cNvPr id="7" name="Slide Number Placeholder 6">
            <a:extLst>
              <a:ext uri="{FF2B5EF4-FFF2-40B4-BE49-F238E27FC236}">
                <a16:creationId xmlns:a16="http://schemas.microsoft.com/office/drawing/2014/main" id="{DD87F0AC-0472-6010-AF7B-447A89CC7BA2}"/>
              </a:ext>
            </a:extLst>
          </p:cNvPr>
          <p:cNvSpPr>
            <a:spLocks noGrp="1"/>
          </p:cNvSpPr>
          <p:nvPr>
            <p:ph type="sldNum" sz="quarter" idx="12"/>
          </p:nvPr>
        </p:nvSpPr>
        <p:spPr/>
        <p:txBody>
          <a:bodyPr/>
          <a:lstStyle/>
          <a:p>
            <a:fld id="{1898E06E-E870-5B44-8614-62DDF7380CF4}" type="slidenum">
              <a:rPr lang="en-MX" smtClean="0"/>
              <a:t>‹#›</a:t>
            </a:fld>
            <a:endParaRPr lang="en-MX"/>
          </a:p>
        </p:txBody>
      </p:sp>
    </p:spTree>
    <p:extLst>
      <p:ext uri="{BB962C8B-B14F-4D97-AF65-F5344CB8AC3E}">
        <p14:creationId xmlns:p14="http://schemas.microsoft.com/office/powerpoint/2010/main" val="1728795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E15F45-D495-654D-E469-73FAA79078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X"/>
          </a:p>
        </p:txBody>
      </p:sp>
      <p:sp>
        <p:nvSpPr>
          <p:cNvPr id="3" name="Text Placeholder 2">
            <a:extLst>
              <a:ext uri="{FF2B5EF4-FFF2-40B4-BE49-F238E27FC236}">
                <a16:creationId xmlns:a16="http://schemas.microsoft.com/office/drawing/2014/main" id="{77650863-C433-3D32-AABF-CE7BBE7F0F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X"/>
          </a:p>
        </p:txBody>
      </p:sp>
      <p:sp>
        <p:nvSpPr>
          <p:cNvPr id="4" name="Date Placeholder 3">
            <a:extLst>
              <a:ext uri="{FF2B5EF4-FFF2-40B4-BE49-F238E27FC236}">
                <a16:creationId xmlns:a16="http://schemas.microsoft.com/office/drawing/2014/main" id="{DE553B46-6172-798A-9A9F-D1F218779A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2E80BB-DAD6-F14B-8140-19854412808D}" type="datetimeFigureOut">
              <a:rPr lang="en-MX" smtClean="0"/>
              <a:t>13/03/23</a:t>
            </a:fld>
            <a:endParaRPr lang="en-MX"/>
          </a:p>
        </p:txBody>
      </p:sp>
      <p:sp>
        <p:nvSpPr>
          <p:cNvPr id="5" name="Footer Placeholder 4">
            <a:extLst>
              <a:ext uri="{FF2B5EF4-FFF2-40B4-BE49-F238E27FC236}">
                <a16:creationId xmlns:a16="http://schemas.microsoft.com/office/drawing/2014/main" id="{F0004312-F595-95BA-CB5D-34BBDE9159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X"/>
          </a:p>
        </p:txBody>
      </p:sp>
      <p:sp>
        <p:nvSpPr>
          <p:cNvPr id="6" name="Slide Number Placeholder 5">
            <a:extLst>
              <a:ext uri="{FF2B5EF4-FFF2-40B4-BE49-F238E27FC236}">
                <a16:creationId xmlns:a16="http://schemas.microsoft.com/office/drawing/2014/main" id="{11EBFE06-497E-E231-8093-436E6A2C9B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98E06E-E870-5B44-8614-62DDF7380CF4}" type="slidenum">
              <a:rPr lang="en-MX" smtClean="0"/>
              <a:t>‹#›</a:t>
            </a:fld>
            <a:endParaRPr lang="en-MX"/>
          </a:p>
        </p:txBody>
      </p:sp>
    </p:spTree>
    <p:extLst>
      <p:ext uri="{BB962C8B-B14F-4D97-AF65-F5344CB8AC3E}">
        <p14:creationId xmlns:p14="http://schemas.microsoft.com/office/powerpoint/2010/main" val="2283508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22180-63A2-081D-B13B-C36A1961F66E}"/>
              </a:ext>
            </a:extLst>
          </p:cNvPr>
          <p:cNvPicPr>
            <a:picLocks noChangeAspect="1"/>
          </p:cNvPicPr>
          <p:nvPr/>
        </p:nvPicPr>
        <p:blipFill>
          <a:blip r:embed="rId2"/>
          <a:stretch>
            <a:fillRect/>
          </a:stretch>
        </p:blipFill>
        <p:spPr>
          <a:xfrm>
            <a:off x="2499497" y="491010"/>
            <a:ext cx="6451600" cy="3898900"/>
          </a:xfrm>
          <a:prstGeom prst="rect">
            <a:avLst/>
          </a:prstGeom>
        </p:spPr>
      </p:pic>
      <p:sp>
        <p:nvSpPr>
          <p:cNvPr id="5" name="TextBox 4">
            <a:extLst>
              <a:ext uri="{FF2B5EF4-FFF2-40B4-BE49-F238E27FC236}">
                <a16:creationId xmlns:a16="http://schemas.microsoft.com/office/drawing/2014/main" id="{EE2EF8BB-F205-8DCF-5EC2-F90E8C932365}"/>
              </a:ext>
            </a:extLst>
          </p:cNvPr>
          <p:cNvSpPr txBox="1"/>
          <p:nvPr/>
        </p:nvSpPr>
        <p:spPr>
          <a:xfrm>
            <a:off x="1646787" y="4570632"/>
            <a:ext cx="9705861" cy="954107"/>
          </a:xfrm>
          <a:prstGeom prst="rect">
            <a:avLst/>
          </a:prstGeom>
          <a:noFill/>
        </p:spPr>
        <p:txBody>
          <a:bodyPr wrap="square" rtlCol="0">
            <a:spAutoFit/>
          </a:bodyPr>
          <a:lstStyle/>
          <a:p>
            <a:r>
              <a:rPr lang="en-MX" sz="1400" dirty="0">
                <a:latin typeface="Arial" panose="020B0604020202020204" pitchFamily="34" charset="0"/>
                <a:cs typeface="Arial" panose="020B0604020202020204" pitchFamily="34" charset="0"/>
              </a:rPr>
              <a:t>Supplementary figure 2.  Wild type (Wt) Balb/c or </a:t>
            </a:r>
            <a:r>
              <a:rPr lang="en-US" sz="1400" dirty="0">
                <a:effectLst/>
                <a:latin typeface="Arial" panose="020B0604020202020204" pitchFamily="34" charset="0"/>
                <a:ea typeface="Times New Roman" panose="02020603050405020304" pitchFamily="18" charset="0"/>
                <a:cs typeface="Arial" panose="020B0604020202020204" pitchFamily="34" charset="0"/>
              </a:rPr>
              <a:t>caspase1/11 deficient (</a:t>
            </a:r>
            <a:r>
              <a:rPr lang="en-US" sz="1400" i="1" dirty="0">
                <a:effectLst/>
                <a:latin typeface="Arial" panose="020B0604020202020204" pitchFamily="34" charset="0"/>
                <a:ea typeface="Times New Roman" panose="02020603050405020304" pitchFamily="18" charset="0"/>
                <a:cs typeface="Arial" panose="020B0604020202020204" pitchFamily="34" charset="0"/>
              </a:rPr>
              <a:t>Casp1/11</a:t>
            </a:r>
            <a:r>
              <a:rPr lang="en-US" sz="1400" i="1" baseline="30000" dirty="0">
                <a:effectLst/>
                <a:latin typeface="Arial" panose="020B0604020202020204" pitchFamily="34" charset="0"/>
                <a:ea typeface="Times New Roman" panose="02020603050405020304" pitchFamily="18" charset="0"/>
                <a:cs typeface="Arial" panose="020B0604020202020204" pitchFamily="34" charset="0"/>
              </a:rPr>
              <a:t>-/-</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err="1">
                <a:effectLst/>
                <a:latin typeface="Arial" panose="020B0604020202020204" pitchFamily="34" charset="0"/>
                <a:ea typeface="Times New Roman" panose="02020603050405020304" pitchFamily="18" charset="0"/>
                <a:cs typeface="Arial" panose="020B0604020202020204" pitchFamily="34" charset="0"/>
              </a:rPr>
              <a:t>Balb</a:t>
            </a:r>
            <a:r>
              <a:rPr lang="en-US" sz="1400" dirty="0">
                <a:effectLst/>
                <a:latin typeface="Arial" panose="020B0604020202020204" pitchFamily="34" charset="0"/>
                <a:ea typeface="Times New Roman" panose="02020603050405020304" pitchFamily="18" charset="0"/>
                <a:cs typeface="Arial" panose="020B0604020202020204" pitchFamily="34" charset="0"/>
              </a:rPr>
              <a:t>/c mice </a:t>
            </a:r>
            <a:r>
              <a:rPr lang="en-MX" sz="1400" dirty="0">
                <a:latin typeface="Arial" panose="020B0604020202020204" pitchFamily="34" charset="0"/>
                <a:cs typeface="Arial" panose="020B0604020202020204" pitchFamily="34" charset="0"/>
              </a:rPr>
              <a:t>were fed for 3 months with a normal (ND) or with a high-fat diet (HFD). </a:t>
            </a:r>
            <a:r>
              <a:rPr lang="en-US" sz="1400" b="0" i="0" u="none" strike="noStrike" dirty="0">
                <a:solidFill>
                  <a:srgbClr val="222222"/>
                </a:solidFill>
                <a:effectLst/>
                <a:latin typeface="Arial" panose="020B0604020202020204" pitchFamily="34" charset="0"/>
                <a:cs typeface="Arial" panose="020B0604020202020204" pitchFamily="34" charset="0"/>
              </a:rPr>
              <a:t>Mice were sacrificed and peritoneal adipose tissue was collected and fixed in paraformaldehyde. The cellular infiltration was evaluated in adipose tissue sections stained with hematoxylin and eosin under light microscopy. Green circles denote crown-like structures The bar represents 100 </a:t>
            </a:r>
            <a:r>
              <a:rPr lang="el-GR" sz="1400" b="0" i="0" u="none" strike="noStrike" dirty="0">
                <a:solidFill>
                  <a:srgbClr val="222222"/>
                </a:solidFill>
                <a:effectLst/>
                <a:latin typeface="Arial" panose="020B0604020202020204" pitchFamily="34" charset="0"/>
                <a:cs typeface="Arial" panose="020B0604020202020204" pitchFamily="34" charset="0"/>
              </a:rPr>
              <a:t>μ</a:t>
            </a:r>
            <a:r>
              <a:rPr lang="en-US" sz="1400" b="0" i="0" u="none" strike="noStrike" dirty="0">
                <a:solidFill>
                  <a:srgbClr val="222222"/>
                </a:solidFill>
                <a:effectLst/>
                <a:latin typeface="Arial" panose="020B0604020202020204" pitchFamily="34" charset="0"/>
                <a:cs typeface="Arial" panose="020B0604020202020204" pitchFamily="34" charset="0"/>
              </a:rPr>
              <a:t>M.</a:t>
            </a:r>
            <a:r>
              <a:rPr lang="en-MX"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17305659"/>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85</Words>
  <Application>Microsoft Macintosh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 2013 - 2022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GUSTAVO PEDRAZA ALVA</dc:creator>
  <cp:lastModifiedBy>MARTIN GUSTAVO PEDRAZA ALVA</cp:lastModifiedBy>
  <cp:revision>1</cp:revision>
  <dcterms:created xsi:type="dcterms:W3CDTF">2023-03-14T03:51:12Z</dcterms:created>
  <dcterms:modified xsi:type="dcterms:W3CDTF">2023-03-14T03:52:47Z</dcterms:modified>
</cp:coreProperties>
</file>