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C1DD-A140-4773-9FB0-99CF196603E5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48430-ECB7-4589-9BD9-8642B866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tif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124200" y="76200"/>
            <a:ext cx="2209800" cy="533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Graphical Abstract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990600" y="1447800"/>
          <a:ext cx="4789487" cy="2482850"/>
        </p:xfrm>
        <a:graphic>
          <a:graphicData uri="http://schemas.openxmlformats.org/presentationml/2006/ole">
            <p:oleObj spid="_x0000_s1027" name="CS ChemDraw Drawing" r:id="rId3" imgW="4789561" imgH="2482309" progId="ChemDraw.Document.6.0">
              <p:embed/>
            </p:oleObj>
          </a:graphicData>
        </a:graphic>
      </p:graphicFrame>
      <p:sp>
        <p:nvSpPr>
          <p:cNvPr id="17" name="Left-Right-Up Arrow 16"/>
          <p:cNvSpPr/>
          <p:nvPr/>
        </p:nvSpPr>
        <p:spPr>
          <a:xfrm rot="5400000">
            <a:off x="5372100" y="2019300"/>
            <a:ext cx="2590800" cy="1295400"/>
          </a:xfrm>
          <a:prstGeom prst="leftRightUp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Anticancer activity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685800"/>
            <a:ext cx="4114800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Aurora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-A (ARK-A)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Extracellular regulated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kinase-2(ERK2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239000" y="2133600"/>
            <a:ext cx="1752600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Cancer cell lines   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KYSE-450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MIA paca-2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0200" y="3962400"/>
            <a:ext cx="365760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inhibition (ARK1 &amp; ERK2)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00400"/>
            <a:ext cx="29718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6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495801"/>
            <a:ext cx="35052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Left-Right-Up Arrow 27"/>
          <p:cNvSpPr/>
          <p:nvPr/>
        </p:nvSpPr>
        <p:spPr>
          <a:xfrm>
            <a:off x="3505200" y="3962400"/>
            <a:ext cx="1828800" cy="2057400"/>
          </a:xfrm>
          <a:prstGeom prst="leftRightUp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Molecular Docking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urved Up Arrow 11"/>
          <p:cNvSpPr/>
          <p:nvPr/>
        </p:nvSpPr>
        <p:spPr>
          <a:xfrm rot="12834741">
            <a:off x="2640772" y="848141"/>
            <a:ext cx="1187937" cy="685800"/>
          </a:xfrm>
          <a:prstGeom prst="curved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774492">
            <a:off x="2657571" y="1052632"/>
            <a:ext cx="1080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Morphology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6709" r="50576"/>
          <a:stretch/>
        </p:blipFill>
        <p:spPr bwMode="auto">
          <a:xfrm>
            <a:off x="228600" y="152400"/>
            <a:ext cx="2209801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31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CS ChemDraw Drawing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 computer</dc:creator>
  <cp:lastModifiedBy>my computer</cp:lastModifiedBy>
  <cp:revision>9</cp:revision>
  <dcterms:created xsi:type="dcterms:W3CDTF">2023-01-04T13:23:19Z</dcterms:created>
  <dcterms:modified xsi:type="dcterms:W3CDTF">2023-01-05T15:17:09Z</dcterms:modified>
</cp:coreProperties>
</file>