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>
      <p:cViewPr varScale="1">
        <p:scale>
          <a:sx n="52" d="100"/>
          <a:sy n="52" d="100"/>
        </p:scale>
        <p:origin x="192" y="1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8D5F6-FFFC-614D-BB99-7B78F9106D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8E71C7-16C5-434E-93DB-D5EA3260D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95835-A96E-C443-8E59-75FE57C4C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5C56-28C5-E742-94F7-57894A325E20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6BE57-8C78-324F-98CE-E5DEC83B5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336AA-943A-554C-8B6B-3393D423E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A9A4-0F31-114E-A1B6-24B57F6D0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8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2D6B0-B15A-EB48-9D02-4B197434F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791A0-36A8-3147-9BF6-A86D1B27D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8AC99-691E-DC45-A73E-7D55E348F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5C56-28C5-E742-94F7-57894A325E20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1591E-0476-224E-9D9E-398AE26B4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69842-8C41-8D41-81C5-2862BC8D4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A9A4-0F31-114E-A1B6-24B57F6D0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4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B8BF5-DBCC-D141-8994-460B5737B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48A394-5537-2642-BDC9-D81DD9101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60B69-7789-2C48-B19B-3EAECEB1F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5C56-28C5-E742-94F7-57894A325E20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E1B44-6F4B-A940-9BC4-FE43E741E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8CE4A-5A9D-0647-909F-78546764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A9A4-0F31-114E-A1B6-24B57F6D0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5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72841-8888-0C4B-9822-211EF9C3F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46449-AF77-5B45-9B1F-8E8422BA1D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BC320-4692-6E4C-AB96-E6BCD2276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ECAFC-1517-C447-B06A-0273D33E5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5C56-28C5-E742-94F7-57894A325E20}" type="datetimeFigureOut">
              <a:rPr lang="en-US" smtClean="0"/>
              <a:t>5/1/20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D4DA70-CE16-634D-9158-ADD52CDF3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11A87B-8831-4147-9F96-5A112050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A9A4-0F31-114E-A1B6-24B57F6D0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5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7A9C1-8A05-A041-A916-875A9B2BA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ECC13-3D88-084E-93B9-597CAEF74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2C6C27-141C-AB43-99DA-BFE75801BF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4CB7A0-C205-FC4A-98E6-D1B3B2A83E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717EB3-B188-444A-92A9-F558D6CF05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721102-1C3C-0C4D-95B2-AE00856B2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5C56-28C5-E742-94F7-57894A325E20}" type="datetimeFigureOut">
              <a:rPr lang="en-US" smtClean="0"/>
              <a:t>5/1/20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1212E7-F7A4-404F-81AC-65416E6CD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BC8031-3DA8-2646-B20F-284ECF12E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A9A4-0F31-114E-A1B6-24B57F6D0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9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96566-D4C7-F745-9703-74C4B8345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F8F0DD-2272-3840-911C-C24B71BE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5C56-28C5-E742-94F7-57894A325E20}" type="datetimeFigureOut">
              <a:rPr lang="en-US" smtClean="0"/>
              <a:t>5/1/20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41410A-EFAC-0745-97CB-FB8BC99D5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075AD5-529B-9B43-BD4F-ECEEEBC51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A9A4-0F31-114E-A1B6-24B57F6D0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8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5ABCBA-C639-A949-A131-21FC669BE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5C56-28C5-E742-94F7-57894A325E20}" type="datetimeFigureOut">
              <a:rPr lang="en-US" smtClean="0"/>
              <a:t>5/1/20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BE774F-1C59-244C-9397-396D1ED2E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A4FEBA-DD7F-A640-81AB-A8D65D056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A9A4-0F31-114E-A1B6-24B57F6D0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0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C9707-F5E1-7549-8A98-BF6DCB463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B8AA3-33BF-B74C-A2AC-8D40674E2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7EF9A-2C31-2B4E-8526-8E463B931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A81AB6-A86B-4B4E-895D-48ED9C482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5C56-28C5-E742-94F7-57894A325E20}" type="datetimeFigureOut">
              <a:rPr lang="en-US" smtClean="0"/>
              <a:t>5/1/20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6639BD-62AC-4E42-8F7E-BCA13F27B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B471A-C725-394A-BFC3-188A8E1E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A9A4-0F31-114E-A1B6-24B57F6D0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91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6F911-D203-F849-9720-04E2EB479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9408A9-273C-E54E-B58E-2715066F51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6B8B6-9FEE-E045-8AED-B805B6D4D5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62445-4AF1-074B-ADB9-87DCDC852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5C56-28C5-E742-94F7-57894A325E20}" type="datetimeFigureOut">
              <a:rPr lang="en-US" smtClean="0"/>
              <a:t>5/1/20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74067-B144-0640-BA8B-3B805960A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39D6C9-6E7F-8B42-A54B-E66C2B6B2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A9A4-0F31-114E-A1B6-24B57F6D0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46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35178-047A-BD46-929D-163CA316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AEEB2D-B1B3-C94A-A0A7-D7BCFFE7C9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CD96E-0272-1D4A-9143-FD9D93289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5C56-28C5-E742-94F7-57894A325E20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A48FD-8A1F-B347-B4F0-5B7773FE9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91A04-FAF5-A746-B629-D85583D49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A9A4-0F31-114E-A1B6-24B57F6D0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8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7F3CD-D65B-B34E-8D5F-8B0EE30F92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E39CB-BF62-7847-86BB-BA58F5079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30481-3A51-5947-9FC5-C100B32C2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5C56-28C5-E742-94F7-57894A325E20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E6C70-5554-614C-8279-7FD54A0D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ED4CC-ED21-8C4E-8D95-8DBB79601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0A9A4-0F31-114E-A1B6-24B57F6D0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21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D29786-64E3-0E4D-8907-6A8DF15A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1EC164-F928-6A48-A4F9-605458798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891BF-B1DB-2744-8414-084994288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D5C56-28C5-E742-94F7-57894A325E20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15E3B-8470-124C-B56E-D35D1F40B6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90EF2-598F-1A4B-B77E-EF31B21CF8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0A9A4-0F31-114E-A1B6-24B57F6D0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52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5055D4-1123-CA43-A561-F0CC9E884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30" y="603936"/>
            <a:ext cx="11273539" cy="565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25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Wilson, Kathleen (NIH/NIMH) [F]</dc:creator>
  <cp:lastModifiedBy>Wilson, Kathleen (NIH/NIMH) [F]</cp:lastModifiedBy>
  <cp:revision>1</cp:revision>
  <dcterms:created xsi:type="dcterms:W3CDTF">2020-05-01T18:05:55Z</dcterms:created>
  <dcterms:modified xsi:type="dcterms:W3CDTF">2020-05-01T21:44:26Z</dcterms:modified>
</cp:coreProperties>
</file>