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6858000" cy="9902825"/>
  <p:notesSz cx="6858000" cy="9144000"/>
  <p:custDataLst>
    <p:tags r:id="rId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51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1888" y="64"/>
      </p:cViewPr>
      <p:guideLst>
        <p:guide orient="horz" pos="3051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3.xml"/><Relationship Id="rId4" Type="http://schemas.openxmlformats.org/officeDocument/2006/relationships/tags" Target="../tags/tag6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674325" y="1320499"/>
            <a:ext cx="5512050" cy="3711953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674325" y="5141627"/>
            <a:ext cx="5512050" cy="2126315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2023/3/13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2023/3/13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342225" y="1117745"/>
            <a:ext cx="6172200" cy="7917793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2023/3/13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674325" y="3587182"/>
            <a:ext cx="5512050" cy="1471264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45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674325" y="5141627"/>
            <a:ext cx="5512050" cy="681045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18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42225" y="878600"/>
            <a:ext cx="6170175" cy="1018968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42225" y="2152309"/>
            <a:ext cx="6170175" cy="6872832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119825" y="5557532"/>
            <a:ext cx="4369950" cy="1107347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33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119825" y="6664879"/>
            <a:ext cx="4369950" cy="1252914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42225" y="878600"/>
            <a:ext cx="6170175" cy="1018968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342225" y="2167905"/>
            <a:ext cx="2911950" cy="6857235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3606525" y="2167905"/>
            <a:ext cx="2911950" cy="6857235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2023/3/13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42225" y="878600"/>
            <a:ext cx="6170175" cy="1018968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342225" y="2063929"/>
            <a:ext cx="3005100" cy="551074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5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342225" y="2677389"/>
            <a:ext cx="3005100" cy="6347752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3507609" y="2053140"/>
            <a:ext cx="3005100" cy="551074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5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3507609" y="2677389"/>
            <a:ext cx="3005100" cy="6347752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2023/3/13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42225" y="878600"/>
            <a:ext cx="6170175" cy="1018968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2023/3/13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2023/3/13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342225" y="2245888"/>
            <a:ext cx="2943606" cy="6654482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3572100" y="2245888"/>
            <a:ext cx="2940300" cy="6654482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2023/3/13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5757075" y="1320499"/>
            <a:ext cx="587250" cy="7262743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1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514350" y="1320499"/>
            <a:ext cx="5157675" cy="7262743"/>
          </a:xfrm>
        </p:spPr>
        <p:txBody>
          <a:bodyPr vert="eaVert" lIns="46800" tIns="46800" rIns="46800" bIns="46800"/>
          <a:lstStyle>
            <a:lvl1pPr marL="171450" indent="-171450">
              <a:spcAft>
                <a:spcPts val="1000"/>
              </a:spcAft>
              <a:defRPr spc="300"/>
            </a:lvl1pPr>
            <a:lvl2pPr marL="514350" indent="-171450">
              <a:defRPr spc="300"/>
            </a:lvl2pPr>
            <a:lvl3pPr marL="857250" indent="-171450">
              <a:defRPr spc="300"/>
            </a:lvl3pPr>
            <a:lvl4pPr marL="1200150" indent="-171450">
              <a:defRPr spc="300"/>
            </a:lvl4pPr>
            <a:lvl5pPr marL="1543050" indent="-17145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342225" y="878600"/>
            <a:ext cx="6170175" cy="1018968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342225" y="2152309"/>
            <a:ext cx="6170175" cy="6872832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344250" y="9118719"/>
            <a:ext cx="1518750" cy="457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75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2023/3/13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2315250" y="9118719"/>
            <a:ext cx="2227500" cy="457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75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4993650" y="9118719"/>
            <a:ext cx="1518750" cy="457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75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207135" algn="l"/>
          <a:tab pos="1207135" algn="l"/>
          <a:tab pos="1207135" algn="l"/>
          <a:tab pos="1207135" algn="l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>
            <a:extLst>
              <a:ext uri="{FF2B5EF4-FFF2-40B4-BE49-F238E27FC236}">
                <a16:creationId xmlns:a16="http://schemas.microsoft.com/office/drawing/2014/main" id="{C56CAA8D-1048-2C7D-7C87-09779A6FDA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71" y="784909"/>
            <a:ext cx="6748857" cy="669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11430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Y2JiOGYzNTFmYTFiODRkNTk4NjhiNjU5MDFiNjViYTkifQ=="/>
  <p:tag name="KSO_WPP_MARK_KEY" val="cc861ed9-647f-4f2a-8dce-a2bdf1672fc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自定义</PresentationFormat>
  <Paragraphs>0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黄冲</dc:creator>
  <cp:lastModifiedBy>Z</cp:lastModifiedBy>
  <cp:revision>177</cp:revision>
  <dcterms:created xsi:type="dcterms:W3CDTF">2019-06-19T02:08:00Z</dcterms:created>
  <dcterms:modified xsi:type="dcterms:W3CDTF">2023-03-13T07:44:48Z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2052-11.1.0.13703</vt:lpwstr>
  </property>
  <property fmtid="{D5CDD505-2E9C-101B-9397-08002B2CF9AE}" pid="3" name="ICV">
    <vt:lpwstr>DDE5293D05C847EEA2870EDDCB1F8816</vt:lpwstr>
  </property>
</Properties>
</file>