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187198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2240" autoAdjust="0"/>
  </p:normalViewPr>
  <p:slideViewPr>
    <p:cSldViewPr snapToGrid="0">
      <p:cViewPr varScale="1">
        <p:scale>
          <a:sx n="51" d="100"/>
          <a:sy n="51" d="100"/>
        </p:scale>
        <p:origin x="18" y="132"/>
      </p:cViewPr>
      <p:guideLst>
        <p:guide orient="horz" pos="2160"/>
        <p:guide pos="5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60000"/>
        <c:axId val="628860392"/>
      </c:barChart>
      <c:catAx>
        <c:axId val="628860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60392"/>
        <c:crosses val="autoZero"/>
        <c:auto val="1"/>
        <c:lblAlgn val="ctr"/>
        <c:lblOffset val="100"/>
        <c:noMultiLvlLbl val="0"/>
      </c:catAx>
      <c:valAx>
        <c:axId val="62886039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60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50200"/>
        <c:axId val="628849416"/>
      </c:barChart>
      <c:catAx>
        <c:axId val="628850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9416"/>
        <c:crosses val="autoZero"/>
        <c:auto val="1"/>
        <c:lblAlgn val="ctr"/>
        <c:lblOffset val="100"/>
        <c:noMultiLvlLbl val="0"/>
      </c:catAx>
      <c:valAx>
        <c:axId val="62884941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502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54512"/>
        <c:axId val="628849808"/>
      </c:barChart>
      <c:catAx>
        <c:axId val="62885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9808"/>
        <c:crosses val="autoZero"/>
        <c:auto val="1"/>
        <c:lblAlgn val="ctr"/>
        <c:lblOffset val="100"/>
        <c:noMultiLvlLbl val="0"/>
      </c:catAx>
      <c:valAx>
        <c:axId val="628849808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5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A52F-2963-435C-8206-9B71A252B35C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41AF-54BD-42C0-92DC-EE4E6D23F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01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E8DDE-A8C4-4FA9-9DB3-C2AAFF3A1A02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1173163" y="1243013"/>
            <a:ext cx="9153526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95978-79A6-46FB-AAC7-AEFA1241B5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9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975" y="1122363"/>
            <a:ext cx="140398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3602038"/>
            <a:ext cx="140398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43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9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7" y="365125"/>
            <a:ext cx="4036457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6" y="365125"/>
            <a:ext cx="11875373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13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6" y="1709739"/>
            <a:ext cx="161458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6" y="4589464"/>
            <a:ext cx="161458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8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14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365126"/>
            <a:ext cx="16145828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5" y="1681163"/>
            <a:ext cx="79193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5" y="2505075"/>
            <a:ext cx="791935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899" y="1681163"/>
            <a:ext cx="7958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899" y="2505075"/>
            <a:ext cx="7958353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39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8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987426"/>
            <a:ext cx="94768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7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987426"/>
            <a:ext cx="947689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6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365126"/>
            <a:ext cx="161458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1825625"/>
            <a:ext cx="16145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6356351"/>
            <a:ext cx="6317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2083" y="72974"/>
            <a:ext cx="6840107" cy="1325563"/>
          </a:xfrm>
        </p:spPr>
        <p:txBody>
          <a:bodyPr/>
          <a:lstStyle/>
          <a:p>
            <a:pPr algn="ctr"/>
            <a:r>
              <a:rPr kumimoji="1" lang="en-US" altLang="ja-JP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Supplementary Figure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5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59315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964643" y="1327092"/>
            <a:ext cx="5111853" cy="4050282"/>
            <a:chOff x="857756" y="946768"/>
            <a:chExt cx="5405479" cy="4644829"/>
          </a:xfrm>
        </p:grpSpPr>
        <p:graphicFrame>
          <p:nvGraphicFramePr>
            <p:cNvPr id="41" name="グラフ 40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直線コネクタ 7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749" y="1571145"/>
            <a:ext cx="4340760" cy="3305356"/>
          </a:xfrm>
          <a:prstGeom prst="rect">
            <a:avLst/>
          </a:prstGeom>
        </p:spPr>
      </p:pic>
      <p:sp>
        <p:nvSpPr>
          <p:cNvPr id="62" name="テキスト ボックス 61"/>
          <p:cNvSpPr txBox="1"/>
          <p:nvPr/>
        </p:nvSpPr>
        <p:spPr>
          <a:xfrm>
            <a:off x="446879" y="2190939"/>
            <a:ext cx="461665" cy="25189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217626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>
            <a:off x="1830693" y="4022945"/>
            <a:ext cx="4197275" cy="686895"/>
            <a:chOff x="1644501" y="585957"/>
            <a:chExt cx="4239173" cy="787726"/>
          </a:xfrm>
        </p:grpSpPr>
        <p:cxnSp>
          <p:nvCxnSpPr>
            <p:cNvPr id="73" name="直線コネクタ 72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7" name="テキスト ボックス 76"/>
          <p:cNvSpPr txBox="1"/>
          <p:nvPr/>
        </p:nvSpPr>
        <p:spPr>
          <a:xfrm>
            <a:off x="4823792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=0.69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82458" y="5623257"/>
            <a:ext cx="6361720" cy="928788"/>
            <a:chOff x="-66093" y="5600379"/>
            <a:chExt cx="6361720" cy="928788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 32         31          27         24          19         12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211       188        159       124        102         72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" name="テキスト ボックス 59"/>
          <p:cNvSpPr txBox="1"/>
          <p:nvPr/>
        </p:nvSpPr>
        <p:spPr>
          <a:xfrm>
            <a:off x="6330076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7130097" y="1327092"/>
            <a:ext cx="5141037" cy="4050282"/>
            <a:chOff x="857756" y="946768"/>
            <a:chExt cx="5405479" cy="4644829"/>
          </a:xfrm>
        </p:grpSpPr>
        <p:graphicFrame>
          <p:nvGraphicFramePr>
            <p:cNvPr id="56" name="グラフ 5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59" name="直線コネクタ 58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テキスト ボックス 62"/>
          <p:cNvSpPr txBox="1"/>
          <p:nvPr/>
        </p:nvSpPr>
        <p:spPr>
          <a:xfrm>
            <a:off x="6634580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60" y="1561719"/>
            <a:ext cx="4369904" cy="3314782"/>
          </a:xfrm>
          <a:prstGeom prst="rect">
            <a:avLst/>
          </a:prstGeom>
        </p:spPr>
      </p:pic>
      <p:sp>
        <p:nvSpPr>
          <p:cNvPr id="65" name="テキスト ボックス 64"/>
          <p:cNvSpPr txBox="1"/>
          <p:nvPr/>
        </p:nvSpPr>
        <p:spPr>
          <a:xfrm>
            <a:off x="8341717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1" name="グループ化 70"/>
          <p:cNvGrpSpPr/>
          <p:nvPr/>
        </p:nvGrpSpPr>
        <p:grpSpPr>
          <a:xfrm>
            <a:off x="7996147" y="4022945"/>
            <a:ext cx="4197275" cy="686895"/>
            <a:chOff x="1644501" y="585957"/>
            <a:chExt cx="4239173" cy="787726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テキスト ボックス 68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10723961" y="3033661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=0.009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343829" y="5623257"/>
            <a:ext cx="6361720" cy="928788"/>
            <a:chOff x="-66093" y="5600379"/>
            <a:chExt cx="6361720" cy="928788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145       139        120        100        83          58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119       107         83          53         40          30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94" name="テキスト ボックス 93"/>
          <p:cNvSpPr txBox="1"/>
          <p:nvPr/>
        </p:nvSpPr>
        <p:spPr>
          <a:xfrm>
            <a:off x="12506812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3306833" y="1327092"/>
            <a:ext cx="5141037" cy="4050282"/>
            <a:chOff x="857756" y="946768"/>
            <a:chExt cx="5405479" cy="4644829"/>
          </a:xfrm>
        </p:grpSpPr>
        <p:graphicFrame>
          <p:nvGraphicFramePr>
            <p:cNvPr id="96" name="グラフ 9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97" name="直線コネクタ 96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テキスト ボックス 97"/>
          <p:cNvSpPr txBox="1"/>
          <p:nvPr/>
        </p:nvSpPr>
        <p:spPr>
          <a:xfrm>
            <a:off x="12811316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9238" y="1571145"/>
            <a:ext cx="4361056" cy="3308089"/>
          </a:xfrm>
          <a:prstGeom prst="rect">
            <a:avLst/>
          </a:prstGeom>
        </p:spPr>
      </p:pic>
      <p:sp>
        <p:nvSpPr>
          <p:cNvPr id="99" name="テキスト ボックス 98"/>
          <p:cNvSpPr txBox="1"/>
          <p:nvPr/>
        </p:nvSpPr>
        <p:spPr>
          <a:xfrm>
            <a:off x="1451845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1" name="グループ化 100"/>
          <p:cNvGrpSpPr/>
          <p:nvPr/>
        </p:nvGrpSpPr>
        <p:grpSpPr>
          <a:xfrm>
            <a:off x="14172883" y="4022945"/>
            <a:ext cx="4197275" cy="686895"/>
            <a:chOff x="1644501" y="585957"/>
            <a:chExt cx="4239173" cy="787726"/>
          </a:xfrm>
        </p:grpSpPr>
        <p:cxnSp>
          <p:nvCxnSpPr>
            <p:cNvPr id="102" name="直線コネクタ 101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16929707" y="3494832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=0.20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7" name="グループ化 106"/>
          <p:cNvGrpSpPr/>
          <p:nvPr/>
        </p:nvGrpSpPr>
        <p:grpSpPr>
          <a:xfrm>
            <a:off x="12520565" y="5623257"/>
            <a:ext cx="6361720" cy="928788"/>
            <a:chOff x="-66093" y="5600379"/>
            <a:chExt cx="6361720" cy="928788"/>
          </a:xfrm>
        </p:grpSpPr>
        <p:sp>
          <p:nvSpPr>
            <p:cNvPr id="108" name="テキスト ボックス 107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23          23          19          16          </a:t>
              </a:r>
              <a:r>
                <a:rPr lang="en-US" altLang="ja-JP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13         11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14          13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8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6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4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7" name="テキスト ボックス 56"/>
          <p:cNvSpPr txBox="1"/>
          <p:nvPr/>
        </p:nvSpPr>
        <p:spPr>
          <a:xfrm>
            <a:off x="8224828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2043208" y="1137537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High-risk stage 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4324766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IV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60924</TotalTime>
  <Words>112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Supplementary Figure 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mFOLFOX療法による 高アンモニア血症の検討</dc:title>
  <dc:creator>apple pine</dc:creator>
  <cp:lastModifiedBy>apple pine</cp:lastModifiedBy>
  <cp:revision>295</cp:revision>
  <cp:lastPrinted>2021-11-22T05:53:05Z</cp:lastPrinted>
  <dcterms:created xsi:type="dcterms:W3CDTF">2018-03-08T11:02:46Z</dcterms:created>
  <dcterms:modified xsi:type="dcterms:W3CDTF">2023-03-12T01:04:57Z</dcterms:modified>
</cp:coreProperties>
</file>