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187198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8"/>
    <p:restoredTop sz="92240" autoAdjust="0"/>
  </p:normalViewPr>
  <p:slideViewPr>
    <p:cSldViewPr snapToGrid="0">
      <p:cViewPr varScale="1">
        <p:scale>
          <a:sx n="51" d="100"/>
          <a:sy n="51" d="100"/>
        </p:scale>
        <p:origin x="18" y="93"/>
      </p:cViewPr>
      <p:guideLst>
        <p:guide orient="horz" pos="2160"/>
        <p:guide pos="58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as\Documents\medicine\&#30740;&#31350;\&#33256;&#24202;&#30740;&#31350;\elderly%20adjuvant\&#21407;&#31295;2\&#20316;&#26989;&#29992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45248"/>
        <c:axId val="593639368"/>
      </c:barChart>
      <c:catAx>
        <c:axId val="59364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39368"/>
        <c:crosses val="autoZero"/>
        <c:auto val="1"/>
        <c:lblAlgn val="ctr"/>
        <c:lblOffset val="100"/>
        <c:noMultiLvlLbl val="0"/>
      </c:catAx>
      <c:valAx>
        <c:axId val="593639368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5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40544"/>
        <c:axId val="593636624"/>
      </c:barChart>
      <c:catAx>
        <c:axId val="593640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36624"/>
        <c:crosses val="autoZero"/>
        <c:auto val="1"/>
        <c:lblAlgn val="ctr"/>
        <c:lblOffset val="100"/>
        <c:noMultiLvlLbl val="0"/>
      </c:catAx>
      <c:valAx>
        <c:axId val="593636624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05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5.5555555555555552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Sheet1!$B$58:$B$63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</c:numCache>
            </c:numRef>
          </c:cat>
          <c:val>
            <c:numRef>
              <c:f>Sheet1!$C$58:$C$63</c:f>
              <c:numCache>
                <c:formatCode>General</c:formatCode>
                <c:ptCount val="6"/>
                <c:pt idx="0">
                  <c:v>0.2</c:v>
                </c:pt>
                <c:pt idx="1">
                  <c:v>0.4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644464"/>
        <c:axId val="593640936"/>
      </c:barChart>
      <c:catAx>
        <c:axId val="59364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0936"/>
        <c:crosses val="autoZero"/>
        <c:auto val="1"/>
        <c:lblAlgn val="ctr"/>
        <c:lblOffset val="100"/>
        <c:noMultiLvlLbl val="0"/>
      </c:catAx>
      <c:valAx>
        <c:axId val="593640936"/>
        <c:scaling>
          <c:orientation val="minMax"/>
          <c:max val="1.1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pPr>
            <a:endParaRPr lang="ja-JP"/>
          </a:p>
        </c:txPr>
        <c:crossAx val="5936444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 Unicode MS" panose="020B0604020202020204" pitchFamily="50" charset="-128"/>
          <a:ea typeface="Arial Unicode MS" panose="020B0604020202020204" pitchFamily="50" charset="-128"/>
          <a:cs typeface="Arial Unicode MS" panose="020B060402020202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A52F-2963-435C-8206-9B71A252B35C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41AF-54BD-42C0-92DC-EE4E6D23FA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01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E8DDE-A8C4-4FA9-9DB3-C2AAFF3A1A02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-1173163" y="1243013"/>
            <a:ext cx="9153526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95978-79A6-46FB-AAC7-AEFA1241B5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9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975" y="1122363"/>
            <a:ext cx="140398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3602038"/>
            <a:ext cx="140398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43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59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7" y="365125"/>
            <a:ext cx="4036457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6" y="365125"/>
            <a:ext cx="11875373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13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6" y="1709739"/>
            <a:ext cx="1614582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6" y="4589464"/>
            <a:ext cx="161458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8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1825625"/>
            <a:ext cx="7955915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14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365126"/>
            <a:ext cx="16145828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5" y="1681163"/>
            <a:ext cx="791935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5" y="2505075"/>
            <a:ext cx="791935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899" y="1681163"/>
            <a:ext cx="7958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899" y="2505075"/>
            <a:ext cx="7958353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39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08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5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987426"/>
            <a:ext cx="94768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77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5" y="457200"/>
            <a:ext cx="603762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987426"/>
            <a:ext cx="9476899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5" y="2057400"/>
            <a:ext cx="603762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6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365126"/>
            <a:ext cx="161458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1825625"/>
            <a:ext cx="16145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C44D-7B0E-432D-9B4A-6C56097F90FD}" type="datetimeFigureOut">
              <a:rPr kumimoji="1" lang="ja-JP" altLang="en-US" smtClean="0"/>
              <a:t>2023/3/12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6356351"/>
            <a:ext cx="6317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6356351"/>
            <a:ext cx="42119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AAB5-DC64-4E87-854F-A886DBB3EF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81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2083" y="72974"/>
            <a:ext cx="6840107" cy="1325563"/>
          </a:xfrm>
        </p:spPr>
        <p:txBody>
          <a:bodyPr/>
          <a:lstStyle/>
          <a:p>
            <a:pPr algn="ctr"/>
            <a:r>
              <a:rPr kumimoji="1" lang="en-US" altLang="ja-JP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Supplementary Figure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59315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964643" y="1327092"/>
            <a:ext cx="5111853" cy="4050282"/>
            <a:chOff x="857756" y="946768"/>
            <a:chExt cx="5405479" cy="4644829"/>
          </a:xfrm>
        </p:grpSpPr>
        <p:graphicFrame>
          <p:nvGraphicFramePr>
            <p:cNvPr id="41" name="グラフ 40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直線コネクタ 7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テキスト ボックス 61"/>
          <p:cNvSpPr txBox="1"/>
          <p:nvPr/>
        </p:nvSpPr>
        <p:spPr>
          <a:xfrm>
            <a:off x="446879" y="2228843"/>
            <a:ext cx="461665" cy="24809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</a:t>
            </a:r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253" y="1571144"/>
            <a:ext cx="4348830" cy="3299737"/>
          </a:xfrm>
          <a:prstGeom prst="rect">
            <a:avLst/>
          </a:prstGeom>
        </p:spPr>
      </p:pic>
      <p:sp>
        <p:nvSpPr>
          <p:cNvPr id="64" name="テキスト ボックス 63"/>
          <p:cNvSpPr txBox="1"/>
          <p:nvPr/>
        </p:nvSpPr>
        <p:spPr>
          <a:xfrm>
            <a:off x="217626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>
            <a:off x="1830693" y="4022945"/>
            <a:ext cx="4197275" cy="686895"/>
            <a:chOff x="1644501" y="585957"/>
            <a:chExt cx="4239173" cy="787726"/>
          </a:xfrm>
        </p:grpSpPr>
        <p:cxnSp>
          <p:nvCxnSpPr>
            <p:cNvPr id="73" name="直線コネクタ 72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テキスト ボックス 74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7" name="テキスト ボックス 76"/>
          <p:cNvSpPr txBox="1"/>
          <p:nvPr/>
        </p:nvSpPr>
        <p:spPr>
          <a:xfrm>
            <a:off x="4823792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=0.44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82458" y="5623257"/>
            <a:ext cx="6361720" cy="928788"/>
            <a:chOff x="-66093" y="5600379"/>
            <a:chExt cx="6361720" cy="928788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 32         29          23         19          15         10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211       176        146       112         93         67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" name="テキスト ボックス 59"/>
          <p:cNvSpPr txBox="1"/>
          <p:nvPr/>
        </p:nvSpPr>
        <p:spPr>
          <a:xfrm>
            <a:off x="6330076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グループ化 54"/>
          <p:cNvGrpSpPr/>
          <p:nvPr/>
        </p:nvGrpSpPr>
        <p:grpSpPr>
          <a:xfrm>
            <a:off x="7130097" y="1327092"/>
            <a:ext cx="5141037" cy="4050282"/>
            <a:chOff x="857756" y="946768"/>
            <a:chExt cx="5405479" cy="4644829"/>
          </a:xfrm>
        </p:grpSpPr>
        <p:graphicFrame>
          <p:nvGraphicFramePr>
            <p:cNvPr id="56" name="グラフ 5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59" name="直線コネクタ 58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テキスト ボックス 62"/>
          <p:cNvSpPr txBox="1"/>
          <p:nvPr/>
        </p:nvSpPr>
        <p:spPr>
          <a:xfrm>
            <a:off x="6634580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4449" y="1571144"/>
            <a:ext cx="4370178" cy="3301453"/>
          </a:xfrm>
          <a:prstGeom prst="rect">
            <a:avLst/>
          </a:prstGeom>
        </p:spPr>
      </p:pic>
      <p:sp>
        <p:nvSpPr>
          <p:cNvPr id="65" name="テキスト ボックス 64"/>
          <p:cNvSpPr txBox="1"/>
          <p:nvPr/>
        </p:nvSpPr>
        <p:spPr>
          <a:xfrm>
            <a:off x="8341717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71" name="グループ化 70"/>
          <p:cNvGrpSpPr/>
          <p:nvPr/>
        </p:nvGrpSpPr>
        <p:grpSpPr>
          <a:xfrm>
            <a:off x="7996147" y="4022945"/>
            <a:ext cx="4197275" cy="686895"/>
            <a:chOff x="1644501" y="585957"/>
            <a:chExt cx="4239173" cy="787726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テキスト ボックス 68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8" name="テキスト ボックス 77"/>
          <p:cNvSpPr txBox="1"/>
          <p:nvPr/>
        </p:nvSpPr>
        <p:spPr>
          <a:xfrm>
            <a:off x="10702543" y="3463973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=0.12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330076" y="5623257"/>
            <a:ext cx="6375473" cy="928788"/>
            <a:chOff x="-79846" y="5600379"/>
            <a:chExt cx="6375473" cy="928788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-79846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145        119        91          75          61         41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119         82         64          45         35          25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94" name="テキスト ボックス 93"/>
          <p:cNvSpPr txBox="1"/>
          <p:nvPr/>
        </p:nvSpPr>
        <p:spPr>
          <a:xfrm>
            <a:off x="12506812" y="1132982"/>
            <a:ext cx="687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グループ化 94"/>
          <p:cNvGrpSpPr/>
          <p:nvPr/>
        </p:nvGrpSpPr>
        <p:grpSpPr>
          <a:xfrm>
            <a:off x="13306833" y="1327092"/>
            <a:ext cx="5141037" cy="4050282"/>
            <a:chOff x="857756" y="946768"/>
            <a:chExt cx="5405479" cy="4644829"/>
          </a:xfrm>
        </p:grpSpPr>
        <p:graphicFrame>
          <p:nvGraphicFramePr>
            <p:cNvPr id="96" name="グラフ 95"/>
            <p:cNvGraphicFramePr>
              <a:graphicFrameLocks/>
            </p:cNvGraphicFramePr>
            <p:nvPr>
              <p:extLst/>
            </p:nvPr>
          </p:nvGraphicFramePr>
          <p:xfrm>
            <a:off x="857756" y="946768"/>
            <a:ext cx="5405479" cy="46448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cxnSp>
          <p:nvCxnSpPr>
            <p:cNvPr id="97" name="直線コネクタ 96"/>
            <p:cNvCxnSpPr/>
            <p:nvPr/>
          </p:nvCxnSpPr>
          <p:spPr>
            <a:xfrm flipV="1">
              <a:off x="1440844" y="5030231"/>
              <a:ext cx="4822391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テキスト ボックス 97"/>
          <p:cNvSpPr txBox="1"/>
          <p:nvPr/>
        </p:nvSpPr>
        <p:spPr>
          <a:xfrm>
            <a:off x="12811316" y="1969205"/>
            <a:ext cx="461665" cy="298479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Relapse-free survival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4207" y="1571144"/>
            <a:ext cx="4309525" cy="3300702"/>
          </a:xfrm>
          <a:prstGeom prst="rect">
            <a:avLst/>
          </a:prstGeom>
        </p:spPr>
      </p:pic>
      <p:sp>
        <p:nvSpPr>
          <p:cNvPr id="99" name="テキスト ボックス 98"/>
          <p:cNvSpPr txBox="1"/>
          <p:nvPr/>
        </p:nvSpPr>
        <p:spPr>
          <a:xfrm>
            <a:off x="14518453" y="5387597"/>
            <a:ext cx="350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Time since surgery (months)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1" name="グループ化 100"/>
          <p:cNvGrpSpPr/>
          <p:nvPr/>
        </p:nvGrpSpPr>
        <p:grpSpPr>
          <a:xfrm>
            <a:off x="16154633" y="1865516"/>
            <a:ext cx="4197275" cy="686895"/>
            <a:chOff x="1644501" y="585957"/>
            <a:chExt cx="4239173" cy="787726"/>
          </a:xfrm>
        </p:grpSpPr>
        <p:cxnSp>
          <p:nvCxnSpPr>
            <p:cNvPr id="102" name="直線コネクタ 101"/>
            <p:cNvCxnSpPr/>
            <p:nvPr/>
          </p:nvCxnSpPr>
          <p:spPr>
            <a:xfrm>
              <a:off x="1644501" y="79177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コネクタ 102"/>
            <p:cNvCxnSpPr/>
            <p:nvPr/>
          </p:nvCxnSpPr>
          <p:spPr>
            <a:xfrm>
              <a:off x="1644501" y="1154795"/>
              <a:ext cx="614995" cy="0"/>
            </a:xfrm>
            <a:prstGeom prst="line">
              <a:avLst/>
            </a:prstGeom>
            <a:ln w="317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テキスト ボックス 103"/>
            <p:cNvSpPr txBox="1"/>
            <p:nvPr/>
          </p:nvSpPr>
          <p:spPr>
            <a:xfrm>
              <a:off x="2342538" y="585957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2342538" y="950136"/>
              <a:ext cx="3541136" cy="42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16892000" y="3034487"/>
            <a:ext cx="1252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i="1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p</a:t>
            </a:r>
            <a:r>
              <a:rPr lang="en-US" altLang="ja-JP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=0.15</a:t>
            </a:r>
            <a:endParaRPr lang="ja-JP" altLang="en-US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107" name="グループ化 106"/>
          <p:cNvGrpSpPr/>
          <p:nvPr/>
        </p:nvGrpSpPr>
        <p:grpSpPr>
          <a:xfrm>
            <a:off x="12520565" y="5623257"/>
            <a:ext cx="6361720" cy="928788"/>
            <a:chOff x="-66093" y="5600379"/>
            <a:chExt cx="6361720" cy="928788"/>
          </a:xfrm>
        </p:grpSpPr>
        <p:sp>
          <p:nvSpPr>
            <p:cNvPr id="108" name="テキスト ボックス 107"/>
            <p:cNvSpPr txBox="1"/>
            <p:nvPr/>
          </p:nvSpPr>
          <p:spPr>
            <a:xfrm>
              <a:off x="-25351" y="5600379"/>
              <a:ext cx="3506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No. at risk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テキスト ボックス 108"/>
            <p:cNvSpPr txBox="1"/>
            <p:nvPr/>
          </p:nvSpPr>
          <p:spPr>
            <a:xfrm>
              <a:off x="-66093" y="5877636"/>
              <a:ext cx="6361720" cy="370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(+):      23          14           8           6            5            3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/>
            <p:cNvSpPr txBox="1"/>
            <p:nvPr/>
          </p:nvSpPr>
          <p:spPr>
            <a:xfrm>
              <a:off x="-66093" y="6159835"/>
              <a:ext cx="6361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AC (-):       14           7            2           2            2            </a:t>
              </a:r>
              <a:r>
                <a:rPr lang="en-US" altLang="ja-JP" dirty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1</a:t>
              </a:r>
              <a:r>
                <a:rPr lang="en-US" altLang="ja-JP" dirty="0" smtClean="0">
                  <a:latin typeface="Arial" panose="020B0604020202020204" pitchFamily="34" charset="0"/>
                  <a:ea typeface="Arial Unicode MS" panose="020B0604020202020204" pitchFamily="50" charset="-128"/>
                  <a:cs typeface="Arial" panose="020B0604020202020204" pitchFamily="34" charset="0"/>
                </a:rPr>
                <a:t>          </a:t>
              </a:r>
              <a:endParaRPr lang="ja-JP" altLang="en-US" dirty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57" name="テキスト ボックス 56"/>
          <p:cNvSpPr txBox="1"/>
          <p:nvPr/>
        </p:nvSpPr>
        <p:spPr>
          <a:xfrm>
            <a:off x="8224828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2043208" y="1137537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High-risk stage II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4324766" y="1132982"/>
            <a:ext cx="350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Stage IV</a:t>
            </a:r>
            <a:endParaRPr lang="ja-JP" altLang="en-US" sz="2400" dirty="0"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24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60924</TotalTime>
  <Words>112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Supplementary Figure 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mFOLFOX療法による 高アンモニア血症の検討</dc:title>
  <dc:creator>apple pine</dc:creator>
  <cp:lastModifiedBy>apple pine</cp:lastModifiedBy>
  <cp:revision>296</cp:revision>
  <cp:lastPrinted>2021-11-22T05:53:05Z</cp:lastPrinted>
  <dcterms:created xsi:type="dcterms:W3CDTF">2018-03-08T11:02:46Z</dcterms:created>
  <dcterms:modified xsi:type="dcterms:W3CDTF">2023-03-12T00:58:07Z</dcterms:modified>
</cp:coreProperties>
</file>