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76600" y="2057400"/>
            <a:ext cx="34664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Times New Roman"/>
                <a:cs typeface="Times New Roman"/>
              </a:rPr>
              <a:t>Table </a:t>
            </a:r>
            <a:r>
              <a:rPr sz="1200" b="1" dirty="0">
                <a:latin typeface="Times New Roman"/>
                <a:cs typeface="Times New Roman"/>
              </a:rPr>
              <a:t>1 </a:t>
            </a:r>
            <a:r>
              <a:rPr sz="1200" b="1" spc="-5" dirty="0">
                <a:latin typeface="Times New Roman"/>
                <a:cs typeface="Times New Roman"/>
              </a:rPr>
              <a:t>The plot </a:t>
            </a:r>
            <a:r>
              <a:rPr sz="1200" b="1" dirty="0">
                <a:latin typeface="Times New Roman"/>
                <a:cs typeface="Times New Roman"/>
              </a:rPr>
              <a:t>statistics of </a:t>
            </a:r>
            <a:r>
              <a:rPr sz="1200" b="1" spc="-5" dirty="0">
                <a:latin typeface="Times New Roman"/>
                <a:cs typeface="Times New Roman"/>
              </a:rPr>
              <a:t>the Ramachandran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plot</a:t>
            </a:r>
            <a:endParaRPr sz="12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919364"/>
              </p:ext>
            </p:extLst>
          </p:nvPr>
        </p:nvGraphicFramePr>
        <p:xfrm>
          <a:off x="3276600" y="2362200"/>
          <a:ext cx="5444765" cy="17778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0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88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49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5569">
                <a:tc gridSpan="3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Plot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 statistics-E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602">
                <a:tc>
                  <a:txBody>
                    <a:bodyPr/>
                    <a:lstStyle/>
                    <a:p>
                      <a:pPr marL="57150">
                        <a:lnSpc>
                          <a:spcPts val="137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Residues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most favoured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regions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[A, B,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L]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8862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84.40%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569"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Residues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in additional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allowed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regions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[a,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b, l,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p]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862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14.10%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568"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Residues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in generously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allowed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regions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[~a, ~b, ~l,</a:t>
                      </a:r>
                      <a:r>
                        <a:rPr sz="12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~p]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862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1.50%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535">
                <a:tc>
                  <a:txBody>
                    <a:bodyPr/>
                    <a:lstStyle/>
                    <a:p>
                      <a:pPr marL="57150">
                        <a:lnSpc>
                          <a:spcPts val="1425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Residues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disallowed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regions</a:t>
                      </a: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862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0.00%</a:t>
                      </a: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A79877C2-4FE5-4260-BA0F-79056D6D707A}"/>
              </a:ext>
            </a:extLst>
          </p:cNvPr>
          <p:cNvSpPr txBox="1"/>
          <p:nvPr/>
        </p:nvSpPr>
        <p:spPr>
          <a:xfrm>
            <a:off x="3242035" y="4005731"/>
            <a:ext cx="88737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zh-CN" altLang="en-US" sz="1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R="0" algn="l"/>
            <a:r>
              <a:rPr lang="en-US" altLang="zh-CN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Note</a:t>
            </a:r>
            <a:r>
              <a:rPr lang="en-US" altLang="zh-CN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: All of the residue located on the allowed regions, which reveals that the model is reasonable on the energy level</a:t>
            </a:r>
            <a:r>
              <a:rPr lang="en-US" altLang="zh-CN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zh-CN" alt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95</Words>
  <Application>Microsoft Office PowerPoint</Application>
  <PresentationFormat>宽屏</PresentationFormat>
  <Paragraphs>16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Calibri</vt:lpstr>
      <vt:lpstr>Times New Roman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LON RUM DON</cp:lastModifiedBy>
  <cp:revision>2</cp:revision>
  <dcterms:created xsi:type="dcterms:W3CDTF">2020-08-21T04:14:22Z</dcterms:created>
  <dcterms:modified xsi:type="dcterms:W3CDTF">2020-08-21T04:26:11Z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2020-03-19T00:00:00Z</vt:filetime>
  </property>
  <property fmtid="{D5CDD505-2E9C-101B-9397-08002B2CF9AE}" pid="3" name="Creator">
    <vt:lpwstr>Acrobat PDFMaker 20 PowerPoint 版</vt:lpwstr>
  </property>
  <property fmtid="{D5CDD505-2E9C-101B-9397-08002B2CF9AE}" pid="4" name="LastSaved">
    <vt:filetime>2020-08-21T00:00:00Z</vt:filetime>
  </property>
</Properties>
</file>