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241857"/>
              </p:ext>
            </p:extLst>
          </p:nvPr>
        </p:nvGraphicFramePr>
        <p:xfrm>
          <a:off x="2712090" y="594544"/>
          <a:ext cx="6581772" cy="5231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2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0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22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86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7398">
                <a:tc>
                  <a:txBody>
                    <a:bodyPr/>
                    <a:lstStyle/>
                    <a:p>
                      <a:pPr marL="4445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Name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Position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Conservation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Score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1375"/>
                        </a:lnSpc>
                      </a:pP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Average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Name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Position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1375"/>
                        </a:lnSpc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Conservation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Score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ts val="1375"/>
                        </a:lnSpc>
                      </a:pP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Average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562">
                <a:tc>
                  <a:txBody>
                    <a:bodyPr/>
                    <a:lstStyle/>
                    <a:p>
                      <a:pPr marL="6985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0.482</a:t>
                      </a:r>
                    </a:p>
                  </a:txBody>
                  <a:tcPr marL="7620" marR="7620" marT="7620" marB="0" anchor="b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3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-0.</a:t>
                      </a:r>
                      <a:r>
                        <a:rPr lang="en-US" altLang="zh-CN" sz="1200" dirty="0">
                          <a:latin typeface="Times New Roman"/>
                          <a:cs typeface="Times New Roman"/>
                        </a:rPr>
                        <a:t>199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ts val="1345"/>
                        </a:lnSpc>
                      </a:pPr>
                      <a:r>
                        <a:rPr lang="en-US" sz="1200" spc="-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en-US" sz="1200" spc="-5" dirty="0">
                          <a:latin typeface="Times New Roman"/>
                          <a:cs typeface="Times New Roman"/>
                        </a:rPr>
                        <a:t>F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-0.936</a:t>
                      </a:r>
                    </a:p>
                  </a:txBody>
                  <a:tcPr marL="7620" marR="7620" marT="7620" marB="0" anchor="b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-0.4</a:t>
                      </a:r>
                      <a:r>
                        <a:rPr lang="en-US" altLang="zh-CN" sz="1200" dirty="0">
                          <a:latin typeface="Times New Roman"/>
                          <a:cs typeface="Times New Roman"/>
                        </a:rPr>
                        <a:t>34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-0.962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-0.966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-0.208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0.741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-0.01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-0.222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-0.297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-0.787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-0.936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762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-0.332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345"/>
                        </a:lnSpc>
                      </a:pPr>
                      <a:r>
                        <a:rPr lang="en-US" altLang="zh-CN" sz="1200" dirty="0">
                          <a:latin typeface="Times New Roman"/>
                          <a:cs typeface="Times New Roman"/>
                        </a:rPr>
                        <a:t>0.114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0.243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ts val="1345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0.086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dirty="0">
                          <a:latin typeface="Times New Roman"/>
                          <a:cs typeface="Times New Roman"/>
                        </a:rPr>
                        <a:t>0.282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-0.341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0.171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0.198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ts val="1345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-0.011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345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0.803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1.561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-0.395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762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-0.297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</a:t>
                      </a:r>
                      <a:r>
                        <a:rPr lang="en-US" altLang="zh-CN" sz="1200" dirty="0">
                          <a:latin typeface="Times New Roman"/>
                          <a:cs typeface="Times New Roman"/>
                        </a:rPr>
                        <a:t>093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677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0.368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678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-0.533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679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0.457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0.629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ts val="1345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ts val="1345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681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0.188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682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-0.159</a:t>
                      </a:r>
                    </a:p>
                    <a:p>
                      <a:pPr algn="l" fontAlgn="b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1.842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0.</a:t>
                      </a:r>
                      <a:r>
                        <a:rPr lang="en-US" altLang="zh-CN" sz="1200" dirty="0">
                          <a:latin typeface="Times New Roman"/>
                          <a:cs typeface="Times New Roman"/>
                        </a:rPr>
                        <a:t>369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1.211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-0.272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811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-0.208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0.366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-0.723</a:t>
                      </a:r>
                    </a:p>
                  </a:txBody>
                  <a:tcPr marL="7620" marR="7620" marT="7620" marB="0" anchor="b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790836" y="341455"/>
            <a:ext cx="382777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>
                <a:latin typeface="Times New Roman"/>
                <a:cs typeface="Times New Roman"/>
              </a:rPr>
              <a:t>Table </a:t>
            </a:r>
            <a:r>
              <a:rPr sz="1200" b="1">
                <a:latin typeface="Times New Roman"/>
                <a:cs typeface="Times New Roman"/>
              </a:rPr>
              <a:t>3 </a:t>
            </a:r>
            <a:r>
              <a:rPr sz="1200" b="1" spc="-5" dirty="0">
                <a:latin typeface="Times New Roman"/>
                <a:cs typeface="Times New Roman"/>
              </a:rPr>
              <a:t>The conservation </a:t>
            </a:r>
            <a:r>
              <a:rPr sz="1200" b="1" dirty="0">
                <a:latin typeface="Times New Roman"/>
                <a:cs typeface="Times New Roman"/>
              </a:rPr>
              <a:t>of </a:t>
            </a:r>
            <a:r>
              <a:rPr sz="1200" b="1" spc="-5" dirty="0">
                <a:latin typeface="Times New Roman"/>
                <a:cs typeface="Times New Roman"/>
              </a:rPr>
              <a:t>the epitopes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SARS-CoV-2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90836" y="5825634"/>
            <a:ext cx="4871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Times New Roman"/>
                <a:cs typeface="Times New Roman"/>
              </a:rPr>
              <a:t>Note</a:t>
            </a:r>
            <a:r>
              <a:rPr sz="1200" spc="-5" dirty="0">
                <a:latin typeface="Times New Roman"/>
                <a:cs typeface="Times New Roman"/>
              </a:rPr>
              <a:t>: The </a:t>
            </a:r>
            <a:r>
              <a:rPr sz="1200" dirty="0">
                <a:latin typeface="Times New Roman"/>
                <a:cs typeface="Times New Roman"/>
              </a:rPr>
              <a:t>calculation </a:t>
            </a:r>
            <a:r>
              <a:rPr sz="1200" spc="-5" dirty="0">
                <a:latin typeface="Times New Roman"/>
                <a:cs typeface="Times New Roman"/>
              </a:rPr>
              <a:t>was </a:t>
            </a:r>
            <a:r>
              <a:rPr sz="1200" dirty="0">
                <a:latin typeface="Times New Roman"/>
                <a:cs typeface="Times New Roman"/>
              </a:rPr>
              <a:t>independent and based on the </a:t>
            </a:r>
            <a:r>
              <a:rPr sz="1200" spc="-15" dirty="0">
                <a:latin typeface="Times New Roman"/>
                <a:cs typeface="Times New Roman"/>
              </a:rPr>
              <a:t>SARS-CoV-2 </a:t>
            </a:r>
            <a:r>
              <a:rPr sz="1200" dirty="0">
                <a:latin typeface="Times New Roman"/>
                <a:cs typeface="Times New Roman"/>
              </a:rPr>
              <a:t>data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140</Words>
  <Application>Microsoft Office PowerPoint</Application>
  <PresentationFormat>宽屏</PresentationFormat>
  <Paragraphs>90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LON RUM DON</cp:lastModifiedBy>
  <cp:revision>6</cp:revision>
  <dcterms:created xsi:type="dcterms:W3CDTF">2020-08-18T15:56:42Z</dcterms:created>
  <dcterms:modified xsi:type="dcterms:W3CDTF">2020-08-21T13:28:54Z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2020-03-25T00:00:00Z</vt:filetime>
  </property>
  <property fmtid="{D5CDD505-2E9C-101B-9397-08002B2CF9AE}" pid="3" name="Creator">
    <vt:lpwstr>Acrobat PDFMaker 20 PowerPoint 版</vt:lpwstr>
  </property>
  <property fmtid="{D5CDD505-2E9C-101B-9397-08002B2CF9AE}" pid="4" name="LastSaved">
    <vt:filetime>2020-08-18T00:00:00Z</vt:filetime>
  </property>
</Properties>
</file>