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464836"/>
              </p:ext>
            </p:extLst>
          </p:nvPr>
        </p:nvGraphicFramePr>
        <p:xfrm>
          <a:off x="2754629" y="2333148"/>
          <a:ext cx="5601968" cy="15773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6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4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Name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Position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Amino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acid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Antigenic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index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895">
                <a:tc>
                  <a:txBody>
                    <a:bodyPr/>
                    <a:lstStyle/>
                    <a:p>
                      <a:pPr marL="6985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601-605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GTNTS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0.525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656-660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VNNSY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0.575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676-682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TQTNSPR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0.675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808-813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DPSKPS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0.580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119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lang="en-US" sz="1200" dirty="0">
                          <a:latin typeface="Times New Roman"/>
                          <a:cs typeface="Times New Roman"/>
                        </a:rPr>
                        <a:t>E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lang="en-US" altLang="zh-CN" sz="1200" dirty="0">
                          <a:latin typeface="Times New Roman"/>
                          <a:cs typeface="Times New Roman"/>
                        </a:rPr>
                        <a:t>60-65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SRVKNL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0.588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lang="en-US" sz="1200" b="1" dirty="0">
                          <a:latin typeface="Times New Roman"/>
                          <a:cs typeface="Times New Roman"/>
                        </a:rPr>
                        <a:t>F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lang="en-US" altLang="zh-CN" sz="1200" b="1" dirty="0">
                          <a:latin typeface="Times New Roman"/>
                          <a:cs typeface="Times New Roman"/>
                        </a:rPr>
                        <a:t>60-65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SRVKNL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0.767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7724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lang="en-US" sz="1200" dirty="0">
                          <a:latin typeface="Times New Roman"/>
                          <a:cs typeface="Times New Roman"/>
                        </a:rPr>
                        <a:t>G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211-215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SSSSD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0.656</a:t>
                      </a: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833370" y="2083136"/>
            <a:ext cx="5233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Times New Roman"/>
                <a:cs typeface="Times New Roman"/>
              </a:rPr>
              <a:t>Table </a:t>
            </a:r>
            <a:r>
              <a:rPr sz="1200" b="1" dirty="0">
                <a:latin typeface="Times New Roman"/>
                <a:cs typeface="Times New Roman"/>
              </a:rPr>
              <a:t>2 </a:t>
            </a:r>
            <a:r>
              <a:rPr sz="1200" b="1" spc="-5" dirty="0">
                <a:latin typeface="Times New Roman"/>
                <a:cs typeface="Times New Roman"/>
              </a:rPr>
              <a:t>The composition and the antigenic index </a:t>
            </a:r>
            <a:r>
              <a:rPr sz="1200" b="1" dirty="0">
                <a:latin typeface="Times New Roman"/>
                <a:cs typeface="Times New Roman"/>
              </a:rPr>
              <a:t>of </a:t>
            </a:r>
            <a:r>
              <a:rPr sz="1200" b="1" spc="-5" dirty="0">
                <a:latin typeface="Times New Roman"/>
                <a:cs typeface="Times New Roman"/>
              </a:rPr>
              <a:t>the epitopes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9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SARS-CoV-2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33370" y="4185646"/>
            <a:ext cx="550672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Note</a:t>
            </a:r>
            <a:r>
              <a:rPr sz="1200" spc="-5" dirty="0">
                <a:latin typeface="Times New Roman"/>
                <a:cs typeface="Times New Roman"/>
              </a:rPr>
              <a:t>: The scores </a:t>
            </a:r>
            <a:r>
              <a:rPr sz="1200" dirty="0">
                <a:latin typeface="Times New Roman"/>
                <a:cs typeface="Times New Roman"/>
              </a:rPr>
              <a:t>of the epitope E and the epitope G </a:t>
            </a:r>
            <a:r>
              <a:rPr sz="1200" spc="-5" dirty="0">
                <a:latin typeface="Times New Roman"/>
                <a:cs typeface="Times New Roman"/>
              </a:rPr>
              <a:t>were </a:t>
            </a:r>
            <a:r>
              <a:rPr sz="1200" dirty="0">
                <a:latin typeface="Times New Roman"/>
                <a:cs typeface="Times New Roman"/>
              </a:rPr>
              <a:t>calculated by </a:t>
            </a:r>
            <a:r>
              <a:rPr sz="1200" spc="-5" dirty="0">
                <a:latin typeface="Times New Roman"/>
                <a:cs typeface="Times New Roman"/>
              </a:rPr>
              <a:t>Ellipro, </a:t>
            </a:r>
            <a:r>
              <a:rPr sz="1200" dirty="0">
                <a:latin typeface="Times New Roman"/>
                <a:cs typeface="Times New Roman"/>
              </a:rPr>
              <a:t>the others  </a:t>
            </a:r>
            <a:r>
              <a:rPr sz="1200" spc="-5" dirty="0">
                <a:latin typeface="Times New Roman"/>
                <a:cs typeface="Times New Roman"/>
              </a:rPr>
              <a:t>were </a:t>
            </a:r>
            <a:r>
              <a:rPr sz="1200" dirty="0">
                <a:latin typeface="Times New Roman"/>
                <a:cs typeface="Times New Roman"/>
              </a:rPr>
              <a:t>calculated by </a:t>
            </a:r>
            <a:r>
              <a:rPr sz="1200" spc="-5" dirty="0">
                <a:latin typeface="Times New Roman"/>
                <a:cs typeface="Times New Roman"/>
              </a:rPr>
              <a:t>Bepipred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2.0.</a:t>
            </a:r>
            <a:r>
              <a:rPr lang="en-US" sz="1200" dirty="0">
                <a:latin typeface="Times New Roman"/>
                <a:cs typeface="Times New Roman"/>
              </a:rPr>
              <a:t> The epitopes A, B, C and D belong to S protein, the epitopes E and F belong to E protein, the epitope G belongs to M protein 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103</Words>
  <Application>Microsoft Office PowerPoint</Application>
  <PresentationFormat>宽屏</PresentationFormat>
  <Paragraphs>34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LON RUM DON</cp:lastModifiedBy>
  <cp:revision>3</cp:revision>
  <dcterms:created xsi:type="dcterms:W3CDTF">2020-08-13T03:15:22Z</dcterms:created>
  <dcterms:modified xsi:type="dcterms:W3CDTF">2020-08-21T04:25:24Z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2020-03-25T00:00:00Z</vt:filetime>
  </property>
  <property fmtid="{D5CDD505-2E9C-101B-9397-08002B2CF9AE}" pid="3" name="Creator">
    <vt:lpwstr>Acrobat PDFMaker 20 PowerPoint 版</vt:lpwstr>
  </property>
  <property fmtid="{D5CDD505-2E9C-101B-9397-08002B2CF9AE}" pid="4" name="LastSaved">
    <vt:filetime>2020-08-13T00:00:00Z</vt:filetime>
  </property>
</Properties>
</file>