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9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3C821B-3FEB-4EB1-BF68-2B22719FF8F6}" v="2" dt="2023-03-20T09:18:44.3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54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chika Shakya" userId="S::ruchika.shakya@nmbu.no::c81b192d-b7d4-4c3d-bb36-89d46b94edfa" providerId="AD" clId="Web-{F95C889B-BA45-4943-C89A-2395213F919B}"/>
    <pc:docChg chg="addSld delSld">
      <pc:chgData name="Ruchika Shakya" userId="S::ruchika.shakya@nmbu.no::c81b192d-b7d4-4c3d-bb36-89d46b94edfa" providerId="AD" clId="Web-{F95C889B-BA45-4943-C89A-2395213F919B}" dt="2023-03-15T22:44:18.233" v="1"/>
      <pc:docMkLst>
        <pc:docMk/>
      </pc:docMkLst>
      <pc:sldChg chg="add del replId">
        <pc:chgData name="Ruchika Shakya" userId="S::ruchika.shakya@nmbu.no::c81b192d-b7d4-4c3d-bb36-89d46b94edfa" providerId="AD" clId="Web-{F95C889B-BA45-4943-C89A-2395213F919B}" dt="2023-03-15T22:44:18.233" v="1"/>
        <pc:sldMkLst>
          <pc:docMk/>
          <pc:sldMk cId="3435831775" sldId="260"/>
        </pc:sldMkLst>
      </pc:sldChg>
    </pc:docChg>
  </pc:docChgLst>
  <pc:docChgLst>
    <pc:chgData name="Alejandro Jimènez Melèndez" userId="3e26fc24-ba38-4df5-8524-b018042eb462" providerId="ADAL" clId="{AA9EC913-6350-495E-85B5-2D6C943AA1A9}"/>
    <pc:docChg chg="custSel delSld modSld">
      <pc:chgData name="Alejandro Jimènez Melèndez" userId="3e26fc24-ba38-4df5-8524-b018042eb462" providerId="ADAL" clId="{AA9EC913-6350-495E-85B5-2D6C943AA1A9}" dt="2023-02-24T09:45:40.956" v="40" actId="20577"/>
      <pc:docMkLst>
        <pc:docMk/>
      </pc:docMkLst>
      <pc:sldChg chg="del">
        <pc:chgData name="Alejandro Jimènez Melèndez" userId="3e26fc24-ba38-4df5-8524-b018042eb462" providerId="ADAL" clId="{AA9EC913-6350-495E-85B5-2D6C943AA1A9}" dt="2023-02-24T09:42:33.013" v="2" actId="47"/>
        <pc:sldMkLst>
          <pc:docMk/>
          <pc:sldMk cId="990364990" sldId="257"/>
        </pc:sldMkLst>
      </pc:sldChg>
      <pc:sldChg chg="addSp delSp modSp mod">
        <pc:chgData name="Alejandro Jimènez Melèndez" userId="3e26fc24-ba38-4df5-8524-b018042eb462" providerId="ADAL" clId="{AA9EC913-6350-495E-85B5-2D6C943AA1A9}" dt="2023-02-24T09:45:40.956" v="40" actId="20577"/>
        <pc:sldMkLst>
          <pc:docMk/>
          <pc:sldMk cId="2460823097" sldId="259"/>
        </pc:sldMkLst>
        <pc:spChg chg="mod">
          <ac:chgData name="Alejandro Jimènez Melèndez" userId="3e26fc24-ba38-4df5-8524-b018042eb462" providerId="ADAL" clId="{AA9EC913-6350-495E-85B5-2D6C943AA1A9}" dt="2023-02-24T09:43:39.477" v="4" actId="164"/>
          <ac:spMkLst>
            <pc:docMk/>
            <pc:sldMk cId="2460823097" sldId="259"/>
            <ac:spMk id="2" creationId="{BFDE9052-8376-477E-8CDE-C7903B5B1F0B}"/>
          </ac:spMkLst>
        </pc:spChg>
        <pc:spChg chg="mod">
          <ac:chgData name="Alejandro Jimènez Melèndez" userId="3e26fc24-ba38-4df5-8524-b018042eb462" providerId="ADAL" clId="{AA9EC913-6350-495E-85B5-2D6C943AA1A9}" dt="2023-02-24T09:43:54.071" v="8"/>
          <ac:spMkLst>
            <pc:docMk/>
            <pc:sldMk cId="2460823097" sldId="259"/>
            <ac:spMk id="9" creationId="{33C12DE6-E3E7-E36A-7114-BB9541FA91CB}"/>
          </ac:spMkLst>
        </pc:spChg>
        <pc:spChg chg="add del mod">
          <ac:chgData name="Alejandro Jimènez Melèndez" userId="3e26fc24-ba38-4df5-8524-b018042eb462" providerId="ADAL" clId="{AA9EC913-6350-495E-85B5-2D6C943AA1A9}" dt="2023-02-24T09:44:45.307" v="18" actId="21"/>
          <ac:spMkLst>
            <pc:docMk/>
            <pc:sldMk cId="2460823097" sldId="259"/>
            <ac:spMk id="10" creationId="{BD27EC34-CD0F-ABDC-17C7-DBBC0E9161ED}"/>
          </ac:spMkLst>
        </pc:spChg>
        <pc:spChg chg="add mod">
          <ac:chgData name="Alejandro Jimènez Melèndez" userId="3e26fc24-ba38-4df5-8524-b018042eb462" providerId="ADAL" clId="{AA9EC913-6350-495E-85B5-2D6C943AA1A9}" dt="2023-02-24T09:44:58.058" v="24" actId="207"/>
          <ac:spMkLst>
            <pc:docMk/>
            <pc:sldMk cId="2460823097" sldId="259"/>
            <ac:spMk id="11" creationId="{1CC65066-0FBC-E632-645E-22BFCFE4AEA1}"/>
          </ac:spMkLst>
        </pc:spChg>
        <pc:spChg chg="add mod">
          <ac:chgData name="Alejandro Jimènez Melèndez" userId="3e26fc24-ba38-4df5-8524-b018042eb462" providerId="ADAL" clId="{AA9EC913-6350-495E-85B5-2D6C943AA1A9}" dt="2023-02-24T09:45:31.854" v="36" actId="1076"/>
          <ac:spMkLst>
            <pc:docMk/>
            <pc:sldMk cId="2460823097" sldId="259"/>
            <ac:spMk id="12" creationId="{83430D27-81D5-2F27-9DC1-0C1A473AA199}"/>
          </ac:spMkLst>
        </pc:spChg>
        <pc:spChg chg="add mod">
          <ac:chgData name="Alejandro Jimènez Melèndez" userId="3e26fc24-ba38-4df5-8524-b018042eb462" providerId="ADAL" clId="{AA9EC913-6350-495E-85B5-2D6C943AA1A9}" dt="2023-02-24T09:45:16.254" v="30" actId="1076"/>
          <ac:spMkLst>
            <pc:docMk/>
            <pc:sldMk cId="2460823097" sldId="259"/>
            <ac:spMk id="13" creationId="{3399D9F7-8F7F-1067-3F56-5DDBD3455FAF}"/>
          </ac:spMkLst>
        </pc:spChg>
        <pc:spChg chg="add mod">
          <ac:chgData name="Alejandro Jimènez Melèndez" userId="3e26fc24-ba38-4df5-8524-b018042eb462" providerId="ADAL" clId="{AA9EC913-6350-495E-85B5-2D6C943AA1A9}" dt="2023-02-24T09:45:40.956" v="40" actId="20577"/>
          <ac:spMkLst>
            <pc:docMk/>
            <pc:sldMk cId="2460823097" sldId="259"/>
            <ac:spMk id="14" creationId="{5A4F3FE0-E269-2F0F-3AEE-8580B42E389C}"/>
          </ac:spMkLst>
        </pc:spChg>
        <pc:grpChg chg="add mod">
          <ac:chgData name="Alejandro Jimènez Melèndez" userId="3e26fc24-ba38-4df5-8524-b018042eb462" providerId="ADAL" clId="{AA9EC913-6350-495E-85B5-2D6C943AA1A9}" dt="2023-02-24T09:43:44.734" v="6" actId="1076"/>
          <ac:grpSpMkLst>
            <pc:docMk/>
            <pc:sldMk cId="2460823097" sldId="259"/>
            <ac:grpSpMk id="3" creationId="{0F16F6A2-C913-3519-39D8-788D852F6E17}"/>
          </ac:grpSpMkLst>
        </pc:grpChg>
        <pc:grpChg chg="add mod">
          <ac:chgData name="Alejandro Jimènez Melèndez" userId="3e26fc24-ba38-4df5-8524-b018042eb462" providerId="ADAL" clId="{AA9EC913-6350-495E-85B5-2D6C943AA1A9}" dt="2023-02-24T09:44:07.606" v="10" actId="1076"/>
          <ac:grpSpMkLst>
            <pc:docMk/>
            <pc:sldMk cId="2460823097" sldId="259"/>
            <ac:grpSpMk id="4" creationId="{02A6F6C2-0193-A132-AFF0-BFA085D7C0C6}"/>
          </ac:grpSpMkLst>
        </pc:grpChg>
        <pc:picChg chg="mod">
          <ac:chgData name="Alejandro Jimènez Melèndez" userId="3e26fc24-ba38-4df5-8524-b018042eb462" providerId="ADAL" clId="{AA9EC913-6350-495E-85B5-2D6C943AA1A9}" dt="2023-02-24T09:43:39.477" v="4" actId="164"/>
          <ac:picMkLst>
            <pc:docMk/>
            <pc:sldMk cId="2460823097" sldId="259"/>
            <ac:picMk id="5" creationId="{3BF746EE-0A5D-49E4-9A41-132F3934B8C0}"/>
          </ac:picMkLst>
        </pc:picChg>
        <pc:picChg chg="mod">
          <ac:chgData name="Alejandro Jimènez Melèndez" userId="3e26fc24-ba38-4df5-8524-b018042eb462" providerId="ADAL" clId="{AA9EC913-6350-495E-85B5-2D6C943AA1A9}" dt="2023-02-24T09:44:15.646" v="11" actId="14100"/>
          <ac:picMkLst>
            <pc:docMk/>
            <pc:sldMk cId="2460823097" sldId="259"/>
            <ac:picMk id="6" creationId="{C7A51024-6439-8E5C-14C6-0EB2FEC9FFE7}"/>
          </ac:picMkLst>
        </pc:picChg>
        <pc:picChg chg="mod">
          <ac:chgData name="Alejandro Jimènez Melèndez" userId="3e26fc24-ba38-4df5-8524-b018042eb462" providerId="ADAL" clId="{AA9EC913-6350-495E-85B5-2D6C943AA1A9}" dt="2023-02-24T09:43:39.477" v="4" actId="164"/>
          <ac:picMkLst>
            <pc:docMk/>
            <pc:sldMk cId="2460823097" sldId="259"/>
            <ac:picMk id="7" creationId="{606BA69F-3E60-4246-B5D9-8AF79E8A87D4}"/>
          </ac:picMkLst>
        </pc:picChg>
        <pc:picChg chg="mod">
          <ac:chgData name="Alejandro Jimènez Melèndez" userId="3e26fc24-ba38-4df5-8524-b018042eb462" providerId="ADAL" clId="{AA9EC913-6350-495E-85B5-2D6C943AA1A9}" dt="2023-02-24T09:44:28.502" v="13" actId="14100"/>
          <ac:picMkLst>
            <pc:docMk/>
            <pc:sldMk cId="2460823097" sldId="259"/>
            <ac:picMk id="8" creationId="{0A1C6A85-7798-8D21-941E-1D5A9C814EB3}"/>
          </ac:picMkLst>
        </pc:picChg>
      </pc:sldChg>
      <pc:sldChg chg="addSp modSp del">
        <pc:chgData name="Alejandro Jimènez Melèndez" userId="3e26fc24-ba38-4df5-8524-b018042eb462" providerId="ADAL" clId="{AA9EC913-6350-495E-85B5-2D6C943AA1A9}" dt="2023-02-24T09:44:22.033" v="12" actId="47"/>
        <pc:sldMkLst>
          <pc:docMk/>
          <pc:sldMk cId="1358186528" sldId="266"/>
        </pc:sldMkLst>
        <pc:spChg chg="mod">
          <ac:chgData name="Alejandro Jimènez Melèndez" userId="3e26fc24-ba38-4df5-8524-b018042eb462" providerId="ADAL" clId="{AA9EC913-6350-495E-85B5-2D6C943AA1A9}" dt="2023-02-24T09:43:51.113" v="7" actId="164"/>
          <ac:spMkLst>
            <pc:docMk/>
            <pc:sldMk cId="1358186528" sldId="266"/>
            <ac:spMk id="8" creationId="{C0F7BBDF-0041-4E31-AD76-8857912871FB}"/>
          </ac:spMkLst>
        </pc:spChg>
        <pc:grpChg chg="add mod">
          <ac:chgData name="Alejandro Jimènez Melèndez" userId="3e26fc24-ba38-4df5-8524-b018042eb462" providerId="ADAL" clId="{AA9EC913-6350-495E-85B5-2D6C943AA1A9}" dt="2023-02-24T09:43:51.113" v="7" actId="164"/>
          <ac:grpSpMkLst>
            <pc:docMk/>
            <pc:sldMk cId="1358186528" sldId="266"/>
            <ac:grpSpMk id="2" creationId="{1D62C391-B524-1322-96CB-88285F69F15D}"/>
          </ac:grpSpMkLst>
        </pc:grpChg>
        <pc:picChg chg="mod">
          <ac:chgData name="Alejandro Jimènez Melèndez" userId="3e26fc24-ba38-4df5-8524-b018042eb462" providerId="ADAL" clId="{AA9EC913-6350-495E-85B5-2D6C943AA1A9}" dt="2023-02-24T09:43:51.113" v="7" actId="164"/>
          <ac:picMkLst>
            <pc:docMk/>
            <pc:sldMk cId="1358186528" sldId="266"/>
            <ac:picMk id="5" creationId="{6343E6F2-BF92-4515-8A0C-21971FDB20AB}"/>
          </ac:picMkLst>
        </pc:picChg>
        <pc:picChg chg="mod">
          <ac:chgData name="Alejandro Jimènez Melèndez" userId="3e26fc24-ba38-4df5-8524-b018042eb462" providerId="ADAL" clId="{AA9EC913-6350-495E-85B5-2D6C943AA1A9}" dt="2023-02-24T09:43:51.113" v="7" actId="164"/>
          <ac:picMkLst>
            <pc:docMk/>
            <pc:sldMk cId="1358186528" sldId="266"/>
            <ac:picMk id="7" creationId="{B60084F1-2B99-4262-85B3-D1C673AA3F36}"/>
          </ac:picMkLst>
        </pc:picChg>
      </pc:sldChg>
      <pc:sldChg chg="del">
        <pc:chgData name="Alejandro Jimènez Melèndez" userId="3e26fc24-ba38-4df5-8524-b018042eb462" providerId="ADAL" clId="{AA9EC913-6350-495E-85B5-2D6C943AA1A9}" dt="2023-02-24T09:42:51.963" v="3" actId="47"/>
        <pc:sldMkLst>
          <pc:docMk/>
          <pc:sldMk cId="3434487769" sldId="268"/>
        </pc:sldMkLst>
      </pc:sldChg>
      <pc:sldChg chg="del">
        <pc:chgData name="Alejandro Jimènez Melèndez" userId="3e26fc24-ba38-4df5-8524-b018042eb462" providerId="ADAL" clId="{AA9EC913-6350-495E-85B5-2D6C943AA1A9}" dt="2023-02-24T09:42:23.247" v="0" actId="47"/>
        <pc:sldMkLst>
          <pc:docMk/>
          <pc:sldMk cId="1896406298" sldId="269"/>
        </pc:sldMkLst>
      </pc:sldChg>
      <pc:sldChg chg="del">
        <pc:chgData name="Alejandro Jimènez Melèndez" userId="3e26fc24-ba38-4df5-8524-b018042eb462" providerId="ADAL" clId="{AA9EC913-6350-495E-85B5-2D6C943AA1A9}" dt="2023-02-24T09:42:24.496" v="1" actId="47"/>
        <pc:sldMkLst>
          <pc:docMk/>
          <pc:sldMk cId="3968250605" sldId="270"/>
        </pc:sldMkLst>
      </pc:sldChg>
    </pc:docChg>
  </pc:docChgLst>
  <pc:docChgLst>
    <pc:chgData name="Alejandro Jimènez Melèndez" userId="3e26fc24-ba38-4df5-8524-b018042eb462" providerId="ADAL" clId="{9A3C821B-3FEB-4EB1-BF68-2B22719FF8F6}"/>
    <pc:docChg chg="undo custSel modSld modMainMaster">
      <pc:chgData name="Alejandro Jimènez Melèndez" userId="3e26fc24-ba38-4df5-8524-b018042eb462" providerId="ADAL" clId="{9A3C821B-3FEB-4EB1-BF68-2B22719FF8F6}" dt="2023-03-20T09:20:00.781" v="127" actId="20577"/>
      <pc:docMkLst>
        <pc:docMk/>
      </pc:docMkLst>
      <pc:sldChg chg="addSp modSp mod">
        <pc:chgData name="Alejandro Jimènez Melèndez" userId="3e26fc24-ba38-4df5-8524-b018042eb462" providerId="ADAL" clId="{9A3C821B-3FEB-4EB1-BF68-2B22719FF8F6}" dt="2023-03-20T09:20:00.781" v="127" actId="20577"/>
        <pc:sldMkLst>
          <pc:docMk/>
          <pc:sldMk cId="2460823097" sldId="259"/>
        </pc:sldMkLst>
        <pc:spChg chg="mod">
          <ac:chgData name="Alejandro Jimènez Melèndez" userId="3e26fc24-ba38-4df5-8524-b018042eb462" providerId="ADAL" clId="{9A3C821B-3FEB-4EB1-BF68-2B22719FF8F6}" dt="2023-03-20T09:18:44.310" v="3"/>
          <ac:spMkLst>
            <pc:docMk/>
            <pc:sldMk cId="2460823097" sldId="259"/>
            <ac:spMk id="2" creationId="{BFDE9052-8376-477E-8CDE-C7903B5B1F0B}"/>
          </ac:spMkLst>
        </pc:spChg>
        <pc:spChg chg="mod">
          <ac:chgData name="Alejandro Jimènez Melèndez" userId="3e26fc24-ba38-4df5-8524-b018042eb462" providerId="ADAL" clId="{9A3C821B-3FEB-4EB1-BF68-2B22719FF8F6}" dt="2023-03-20T09:18:44.310" v="3"/>
          <ac:spMkLst>
            <pc:docMk/>
            <pc:sldMk cId="2460823097" sldId="259"/>
            <ac:spMk id="9" creationId="{33C12DE6-E3E7-E36A-7114-BB9541FA91CB}"/>
          </ac:spMkLst>
        </pc:spChg>
        <pc:spChg chg="mod">
          <ac:chgData name="Alejandro Jimènez Melèndez" userId="3e26fc24-ba38-4df5-8524-b018042eb462" providerId="ADAL" clId="{9A3C821B-3FEB-4EB1-BF68-2B22719FF8F6}" dt="2023-03-20T09:18:44.310" v="3"/>
          <ac:spMkLst>
            <pc:docMk/>
            <pc:sldMk cId="2460823097" sldId="259"/>
            <ac:spMk id="11" creationId="{1CC65066-0FBC-E632-645E-22BFCFE4AEA1}"/>
          </ac:spMkLst>
        </pc:spChg>
        <pc:spChg chg="mod">
          <ac:chgData name="Alejandro Jimènez Melèndez" userId="3e26fc24-ba38-4df5-8524-b018042eb462" providerId="ADAL" clId="{9A3C821B-3FEB-4EB1-BF68-2B22719FF8F6}" dt="2023-03-20T09:18:44.310" v="3"/>
          <ac:spMkLst>
            <pc:docMk/>
            <pc:sldMk cId="2460823097" sldId="259"/>
            <ac:spMk id="12" creationId="{83430D27-81D5-2F27-9DC1-0C1A473AA199}"/>
          </ac:spMkLst>
        </pc:spChg>
        <pc:spChg chg="mod">
          <ac:chgData name="Alejandro Jimènez Melèndez" userId="3e26fc24-ba38-4df5-8524-b018042eb462" providerId="ADAL" clId="{9A3C821B-3FEB-4EB1-BF68-2B22719FF8F6}" dt="2023-03-20T09:18:44.310" v="3"/>
          <ac:spMkLst>
            <pc:docMk/>
            <pc:sldMk cId="2460823097" sldId="259"/>
            <ac:spMk id="13" creationId="{3399D9F7-8F7F-1067-3F56-5DDBD3455FAF}"/>
          </ac:spMkLst>
        </pc:spChg>
        <pc:spChg chg="mod">
          <ac:chgData name="Alejandro Jimènez Melèndez" userId="3e26fc24-ba38-4df5-8524-b018042eb462" providerId="ADAL" clId="{9A3C821B-3FEB-4EB1-BF68-2B22719FF8F6}" dt="2023-03-20T09:18:44.310" v="3"/>
          <ac:spMkLst>
            <pc:docMk/>
            <pc:sldMk cId="2460823097" sldId="259"/>
            <ac:spMk id="14" creationId="{5A4F3FE0-E269-2F0F-3AEE-8580B42E389C}"/>
          </ac:spMkLst>
        </pc:spChg>
        <pc:spChg chg="add mod">
          <ac:chgData name="Alejandro Jimènez Melèndez" userId="3e26fc24-ba38-4df5-8524-b018042eb462" providerId="ADAL" clId="{9A3C821B-3FEB-4EB1-BF68-2B22719FF8F6}" dt="2023-03-20T09:20:00.781" v="127" actId="20577"/>
          <ac:spMkLst>
            <pc:docMk/>
            <pc:sldMk cId="2460823097" sldId="259"/>
            <ac:spMk id="16" creationId="{73D04B45-244F-9256-7ED6-6F245D1B6D18}"/>
          </ac:spMkLst>
        </pc:spChg>
        <pc:grpChg chg="mod">
          <ac:chgData name="Alejandro Jimènez Melèndez" userId="3e26fc24-ba38-4df5-8524-b018042eb462" providerId="ADAL" clId="{9A3C821B-3FEB-4EB1-BF68-2B22719FF8F6}" dt="2023-03-20T09:18:44.310" v="3"/>
          <ac:grpSpMkLst>
            <pc:docMk/>
            <pc:sldMk cId="2460823097" sldId="259"/>
            <ac:grpSpMk id="3" creationId="{0F16F6A2-C913-3519-39D8-788D852F6E17}"/>
          </ac:grpSpMkLst>
        </pc:grpChg>
        <pc:grpChg chg="mod">
          <ac:chgData name="Alejandro Jimènez Melèndez" userId="3e26fc24-ba38-4df5-8524-b018042eb462" providerId="ADAL" clId="{9A3C821B-3FEB-4EB1-BF68-2B22719FF8F6}" dt="2023-03-20T09:18:44.310" v="3"/>
          <ac:grpSpMkLst>
            <pc:docMk/>
            <pc:sldMk cId="2460823097" sldId="259"/>
            <ac:grpSpMk id="4" creationId="{02A6F6C2-0193-A132-AFF0-BFA085D7C0C6}"/>
          </ac:grpSpMkLst>
        </pc:grpChg>
        <pc:grpChg chg="add mod">
          <ac:chgData name="Alejandro Jimènez Melèndez" userId="3e26fc24-ba38-4df5-8524-b018042eb462" providerId="ADAL" clId="{9A3C821B-3FEB-4EB1-BF68-2B22719FF8F6}" dt="2023-03-20T09:19:37.190" v="41" actId="1076"/>
          <ac:grpSpMkLst>
            <pc:docMk/>
            <pc:sldMk cId="2460823097" sldId="259"/>
            <ac:grpSpMk id="10" creationId="{61BF6AF3-6D5F-E64F-CFEE-D2B97E693C97}"/>
          </ac:grpSpMkLst>
        </pc:grpChg>
        <pc:picChg chg="mod">
          <ac:chgData name="Alejandro Jimènez Melèndez" userId="3e26fc24-ba38-4df5-8524-b018042eb462" providerId="ADAL" clId="{9A3C821B-3FEB-4EB1-BF68-2B22719FF8F6}" dt="2023-03-20T09:18:44.310" v="3"/>
          <ac:picMkLst>
            <pc:docMk/>
            <pc:sldMk cId="2460823097" sldId="259"/>
            <ac:picMk id="5" creationId="{3BF746EE-0A5D-49E4-9A41-132F3934B8C0}"/>
          </ac:picMkLst>
        </pc:picChg>
        <pc:picChg chg="mod">
          <ac:chgData name="Alejandro Jimènez Melèndez" userId="3e26fc24-ba38-4df5-8524-b018042eb462" providerId="ADAL" clId="{9A3C821B-3FEB-4EB1-BF68-2B22719FF8F6}" dt="2023-03-20T09:18:44.310" v="3"/>
          <ac:picMkLst>
            <pc:docMk/>
            <pc:sldMk cId="2460823097" sldId="259"/>
            <ac:picMk id="6" creationId="{C7A51024-6439-8E5C-14C6-0EB2FEC9FFE7}"/>
          </ac:picMkLst>
        </pc:picChg>
        <pc:picChg chg="mod">
          <ac:chgData name="Alejandro Jimènez Melèndez" userId="3e26fc24-ba38-4df5-8524-b018042eb462" providerId="ADAL" clId="{9A3C821B-3FEB-4EB1-BF68-2B22719FF8F6}" dt="2023-03-20T09:18:44.310" v="3"/>
          <ac:picMkLst>
            <pc:docMk/>
            <pc:sldMk cId="2460823097" sldId="259"/>
            <ac:picMk id="7" creationId="{606BA69F-3E60-4246-B5D9-8AF79E8A87D4}"/>
          </ac:picMkLst>
        </pc:picChg>
        <pc:picChg chg="mod">
          <ac:chgData name="Alejandro Jimènez Melèndez" userId="3e26fc24-ba38-4df5-8524-b018042eb462" providerId="ADAL" clId="{9A3C821B-3FEB-4EB1-BF68-2B22719FF8F6}" dt="2023-03-20T09:18:44.310" v="3"/>
          <ac:picMkLst>
            <pc:docMk/>
            <pc:sldMk cId="2460823097" sldId="259"/>
            <ac:picMk id="8" creationId="{0A1C6A85-7798-8D21-941E-1D5A9C814EB3}"/>
          </ac:picMkLst>
        </pc:picChg>
      </pc:sldChg>
      <pc:sldMasterChg chg="modSp modSldLayout">
        <pc:chgData name="Alejandro Jimènez Melèndez" userId="3e26fc24-ba38-4df5-8524-b018042eb462" providerId="ADAL" clId="{9A3C821B-3FEB-4EB1-BF68-2B22719FF8F6}" dt="2023-03-20T09:18:44.310" v="3"/>
        <pc:sldMasterMkLst>
          <pc:docMk/>
          <pc:sldMasterMk cId="407747477" sldId="2147483660"/>
        </pc:sldMasterMkLst>
        <pc:spChg chg="mod">
          <ac:chgData name="Alejandro Jimènez Melèndez" userId="3e26fc24-ba38-4df5-8524-b018042eb462" providerId="ADAL" clId="{9A3C821B-3FEB-4EB1-BF68-2B22719FF8F6}" dt="2023-03-20T09:18:44.310" v="3"/>
          <ac:spMkLst>
            <pc:docMk/>
            <pc:sldMasterMk cId="407747477" sldId="2147483660"/>
            <ac:spMk id="2" creationId="{45CECEFD-3709-4527-AE1E-8C6910A1FDAD}"/>
          </ac:spMkLst>
        </pc:spChg>
        <pc:spChg chg="mod">
          <ac:chgData name="Alejandro Jimènez Melèndez" userId="3e26fc24-ba38-4df5-8524-b018042eb462" providerId="ADAL" clId="{9A3C821B-3FEB-4EB1-BF68-2B22719FF8F6}" dt="2023-03-20T09:18:44.310" v="3"/>
          <ac:spMkLst>
            <pc:docMk/>
            <pc:sldMasterMk cId="407747477" sldId="2147483660"/>
            <ac:spMk id="3" creationId="{A78AFC55-8637-4D61-BC59-8EFFB5572EB3}"/>
          </ac:spMkLst>
        </pc:spChg>
        <pc:spChg chg="mod">
          <ac:chgData name="Alejandro Jimènez Melèndez" userId="3e26fc24-ba38-4df5-8524-b018042eb462" providerId="ADAL" clId="{9A3C821B-3FEB-4EB1-BF68-2B22719FF8F6}" dt="2023-03-20T09:18:44.310" v="3"/>
          <ac:spMkLst>
            <pc:docMk/>
            <pc:sldMasterMk cId="407747477" sldId="2147483660"/>
            <ac:spMk id="4" creationId="{7D2A98BA-3069-4F92-89A0-9EE1B020E510}"/>
          </ac:spMkLst>
        </pc:spChg>
        <pc:spChg chg="mod">
          <ac:chgData name="Alejandro Jimènez Melèndez" userId="3e26fc24-ba38-4df5-8524-b018042eb462" providerId="ADAL" clId="{9A3C821B-3FEB-4EB1-BF68-2B22719FF8F6}" dt="2023-03-20T09:18:44.310" v="3"/>
          <ac:spMkLst>
            <pc:docMk/>
            <pc:sldMasterMk cId="407747477" sldId="2147483660"/>
            <ac:spMk id="5" creationId="{3F94B8B4-0756-41C2-86E0-DC322890A91A}"/>
          </ac:spMkLst>
        </pc:spChg>
        <pc:spChg chg="mod">
          <ac:chgData name="Alejandro Jimènez Melèndez" userId="3e26fc24-ba38-4df5-8524-b018042eb462" providerId="ADAL" clId="{9A3C821B-3FEB-4EB1-BF68-2B22719FF8F6}" dt="2023-03-20T09:18:44.310" v="3"/>
          <ac:spMkLst>
            <pc:docMk/>
            <pc:sldMasterMk cId="407747477" sldId="2147483660"/>
            <ac:spMk id="6" creationId="{DBCC2528-1EA9-4FC9-9829-A41A59A73DA9}"/>
          </ac:spMkLst>
        </pc:spChg>
        <pc:sldLayoutChg chg="modSp">
          <pc:chgData name="Alejandro Jimènez Melèndez" userId="3e26fc24-ba38-4df5-8524-b018042eb462" providerId="ADAL" clId="{9A3C821B-3FEB-4EB1-BF68-2B22719FF8F6}" dt="2023-03-20T09:18:44.310" v="3"/>
          <pc:sldLayoutMkLst>
            <pc:docMk/>
            <pc:sldMasterMk cId="407747477" sldId="2147483660"/>
            <pc:sldLayoutMk cId="800117" sldId="2147483661"/>
          </pc:sldLayoutMkLst>
          <pc:spChg chg="mod">
            <ac:chgData name="Alejandro Jimènez Melèndez" userId="3e26fc24-ba38-4df5-8524-b018042eb462" providerId="ADAL" clId="{9A3C821B-3FEB-4EB1-BF68-2B22719FF8F6}" dt="2023-03-20T09:18:44.310" v="3"/>
            <ac:spMkLst>
              <pc:docMk/>
              <pc:sldMasterMk cId="407747477" sldId="2147483660"/>
              <pc:sldLayoutMk cId="800117" sldId="2147483661"/>
              <ac:spMk id="2" creationId="{D2E749C9-DE3A-4713-A697-3C0D4A9FF395}"/>
            </ac:spMkLst>
          </pc:spChg>
          <pc:spChg chg="mod">
            <ac:chgData name="Alejandro Jimènez Melèndez" userId="3e26fc24-ba38-4df5-8524-b018042eb462" providerId="ADAL" clId="{9A3C821B-3FEB-4EB1-BF68-2B22719FF8F6}" dt="2023-03-20T09:18:44.310" v="3"/>
            <ac:spMkLst>
              <pc:docMk/>
              <pc:sldMasterMk cId="407747477" sldId="2147483660"/>
              <pc:sldLayoutMk cId="800117" sldId="2147483661"/>
              <ac:spMk id="3" creationId="{A5E12C67-BB8E-4845-B084-1A93AF8FE8FC}"/>
            </ac:spMkLst>
          </pc:spChg>
        </pc:sldLayoutChg>
        <pc:sldLayoutChg chg="modSp">
          <pc:chgData name="Alejandro Jimènez Melèndez" userId="3e26fc24-ba38-4df5-8524-b018042eb462" providerId="ADAL" clId="{9A3C821B-3FEB-4EB1-BF68-2B22719FF8F6}" dt="2023-03-20T09:18:44.310" v="3"/>
          <pc:sldLayoutMkLst>
            <pc:docMk/>
            <pc:sldMasterMk cId="407747477" sldId="2147483660"/>
            <pc:sldLayoutMk cId="2687878636" sldId="2147483663"/>
          </pc:sldLayoutMkLst>
          <pc:spChg chg="mod">
            <ac:chgData name="Alejandro Jimènez Melèndez" userId="3e26fc24-ba38-4df5-8524-b018042eb462" providerId="ADAL" clId="{9A3C821B-3FEB-4EB1-BF68-2B22719FF8F6}" dt="2023-03-20T09:18:44.310" v="3"/>
            <ac:spMkLst>
              <pc:docMk/>
              <pc:sldMasterMk cId="407747477" sldId="2147483660"/>
              <pc:sldLayoutMk cId="2687878636" sldId="2147483663"/>
              <ac:spMk id="2" creationId="{C0FD4ABD-E86E-49CF-81BA-7632DD30D1DD}"/>
            </ac:spMkLst>
          </pc:spChg>
          <pc:spChg chg="mod">
            <ac:chgData name="Alejandro Jimènez Melèndez" userId="3e26fc24-ba38-4df5-8524-b018042eb462" providerId="ADAL" clId="{9A3C821B-3FEB-4EB1-BF68-2B22719FF8F6}" dt="2023-03-20T09:18:44.310" v="3"/>
            <ac:spMkLst>
              <pc:docMk/>
              <pc:sldMasterMk cId="407747477" sldId="2147483660"/>
              <pc:sldLayoutMk cId="2687878636" sldId="2147483663"/>
              <ac:spMk id="3" creationId="{F141BC3A-9147-46E3-B53D-2719B3AB8E18}"/>
            </ac:spMkLst>
          </pc:spChg>
        </pc:sldLayoutChg>
        <pc:sldLayoutChg chg="modSp">
          <pc:chgData name="Alejandro Jimènez Melèndez" userId="3e26fc24-ba38-4df5-8524-b018042eb462" providerId="ADAL" clId="{9A3C821B-3FEB-4EB1-BF68-2B22719FF8F6}" dt="2023-03-20T09:18:44.310" v="3"/>
          <pc:sldLayoutMkLst>
            <pc:docMk/>
            <pc:sldMasterMk cId="407747477" sldId="2147483660"/>
            <pc:sldLayoutMk cId="1512217194" sldId="2147483664"/>
          </pc:sldLayoutMkLst>
          <pc:spChg chg="mod">
            <ac:chgData name="Alejandro Jimènez Melèndez" userId="3e26fc24-ba38-4df5-8524-b018042eb462" providerId="ADAL" clId="{9A3C821B-3FEB-4EB1-BF68-2B22719FF8F6}" dt="2023-03-20T09:18:44.310" v="3"/>
            <ac:spMkLst>
              <pc:docMk/>
              <pc:sldMasterMk cId="407747477" sldId="2147483660"/>
              <pc:sldLayoutMk cId="1512217194" sldId="2147483664"/>
              <ac:spMk id="3" creationId="{2CAF71CB-8D28-4324-9667-1E5C81B19504}"/>
            </ac:spMkLst>
          </pc:spChg>
          <pc:spChg chg="mod">
            <ac:chgData name="Alejandro Jimènez Melèndez" userId="3e26fc24-ba38-4df5-8524-b018042eb462" providerId="ADAL" clId="{9A3C821B-3FEB-4EB1-BF68-2B22719FF8F6}" dt="2023-03-20T09:18:44.310" v="3"/>
            <ac:spMkLst>
              <pc:docMk/>
              <pc:sldMasterMk cId="407747477" sldId="2147483660"/>
              <pc:sldLayoutMk cId="1512217194" sldId="2147483664"/>
              <ac:spMk id="4" creationId="{A0A08F95-FD42-4619-B459-FBCF345994C7}"/>
            </ac:spMkLst>
          </pc:spChg>
        </pc:sldLayoutChg>
        <pc:sldLayoutChg chg="modSp">
          <pc:chgData name="Alejandro Jimènez Melèndez" userId="3e26fc24-ba38-4df5-8524-b018042eb462" providerId="ADAL" clId="{9A3C821B-3FEB-4EB1-BF68-2B22719FF8F6}" dt="2023-03-20T09:18:44.310" v="3"/>
          <pc:sldLayoutMkLst>
            <pc:docMk/>
            <pc:sldMasterMk cId="407747477" sldId="2147483660"/>
            <pc:sldLayoutMk cId="4257332211" sldId="2147483665"/>
          </pc:sldLayoutMkLst>
          <pc:spChg chg="mod">
            <ac:chgData name="Alejandro Jimènez Melèndez" userId="3e26fc24-ba38-4df5-8524-b018042eb462" providerId="ADAL" clId="{9A3C821B-3FEB-4EB1-BF68-2B22719FF8F6}" dt="2023-03-20T09:18:44.310" v="3"/>
            <ac:spMkLst>
              <pc:docMk/>
              <pc:sldMasterMk cId="407747477" sldId="2147483660"/>
              <pc:sldLayoutMk cId="4257332211" sldId="2147483665"/>
              <ac:spMk id="2" creationId="{8341E3F4-9BF8-421D-89CD-35B7E6533F81}"/>
            </ac:spMkLst>
          </pc:spChg>
          <pc:spChg chg="mod">
            <ac:chgData name="Alejandro Jimènez Melèndez" userId="3e26fc24-ba38-4df5-8524-b018042eb462" providerId="ADAL" clId="{9A3C821B-3FEB-4EB1-BF68-2B22719FF8F6}" dt="2023-03-20T09:18:44.310" v="3"/>
            <ac:spMkLst>
              <pc:docMk/>
              <pc:sldMasterMk cId="407747477" sldId="2147483660"/>
              <pc:sldLayoutMk cId="4257332211" sldId="2147483665"/>
              <ac:spMk id="3" creationId="{618BFC92-D76B-4325-9CF4-7B77A14B1979}"/>
            </ac:spMkLst>
          </pc:spChg>
          <pc:spChg chg="mod">
            <ac:chgData name="Alejandro Jimènez Melèndez" userId="3e26fc24-ba38-4df5-8524-b018042eb462" providerId="ADAL" clId="{9A3C821B-3FEB-4EB1-BF68-2B22719FF8F6}" dt="2023-03-20T09:18:44.310" v="3"/>
            <ac:spMkLst>
              <pc:docMk/>
              <pc:sldMasterMk cId="407747477" sldId="2147483660"/>
              <pc:sldLayoutMk cId="4257332211" sldId="2147483665"/>
              <ac:spMk id="4" creationId="{35BCA15D-DE43-42D9-85A7-3539B7C26420}"/>
            </ac:spMkLst>
          </pc:spChg>
          <pc:spChg chg="mod">
            <ac:chgData name="Alejandro Jimènez Melèndez" userId="3e26fc24-ba38-4df5-8524-b018042eb462" providerId="ADAL" clId="{9A3C821B-3FEB-4EB1-BF68-2B22719FF8F6}" dt="2023-03-20T09:18:44.310" v="3"/>
            <ac:spMkLst>
              <pc:docMk/>
              <pc:sldMasterMk cId="407747477" sldId="2147483660"/>
              <pc:sldLayoutMk cId="4257332211" sldId="2147483665"/>
              <ac:spMk id="5" creationId="{35F9F8CD-CB94-4F16-9796-46AA7A7E4536}"/>
            </ac:spMkLst>
          </pc:spChg>
          <pc:spChg chg="mod">
            <ac:chgData name="Alejandro Jimènez Melèndez" userId="3e26fc24-ba38-4df5-8524-b018042eb462" providerId="ADAL" clId="{9A3C821B-3FEB-4EB1-BF68-2B22719FF8F6}" dt="2023-03-20T09:18:44.310" v="3"/>
            <ac:spMkLst>
              <pc:docMk/>
              <pc:sldMasterMk cId="407747477" sldId="2147483660"/>
              <pc:sldLayoutMk cId="4257332211" sldId="2147483665"/>
              <ac:spMk id="6" creationId="{52C2850B-F934-4515-A31C-2E3C6865B39E}"/>
            </ac:spMkLst>
          </pc:spChg>
        </pc:sldLayoutChg>
        <pc:sldLayoutChg chg="modSp">
          <pc:chgData name="Alejandro Jimènez Melèndez" userId="3e26fc24-ba38-4df5-8524-b018042eb462" providerId="ADAL" clId="{9A3C821B-3FEB-4EB1-BF68-2B22719FF8F6}" dt="2023-03-20T09:18:44.310" v="3"/>
          <pc:sldLayoutMkLst>
            <pc:docMk/>
            <pc:sldMasterMk cId="407747477" sldId="2147483660"/>
            <pc:sldLayoutMk cId="2771452706" sldId="2147483668"/>
          </pc:sldLayoutMkLst>
          <pc:spChg chg="mod">
            <ac:chgData name="Alejandro Jimènez Melèndez" userId="3e26fc24-ba38-4df5-8524-b018042eb462" providerId="ADAL" clId="{9A3C821B-3FEB-4EB1-BF68-2B22719FF8F6}" dt="2023-03-20T09:18:44.310" v="3"/>
            <ac:spMkLst>
              <pc:docMk/>
              <pc:sldMasterMk cId="407747477" sldId="2147483660"/>
              <pc:sldLayoutMk cId="2771452706" sldId="2147483668"/>
              <ac:spMk id="2" creationId="{3DC9A5E7-A128-4AAF-A7ED-BE522E5AF1D5}"/>
            </ac:spMkLst>
          </pc:spChg>
          <pc:spChg chg="mod">
            <ac:chgData name="Alejandro Jimènez Melèndez" userId="3e26fc24-ba38-4df5-8524-b018042eb462" providerId="ADAL" clId="{9A3C821B-3FEB-4EB1-BF68-2B22719FF8F6}" dt="2023-03-20T09:18:44.310" v="3"/>
            <ac:spMkLst>
              <pc:docMk/>
              <pc:sldMasterMk cId="407747477" sldId="2147483660"/>
              <pc:sldLayoutMk cId="2771452706" sldId="2147483668"/>
              <ac:spMk id="3" creationId="{34A4FC8A-AA11-47FA-8FB2-95377BBBB95F}"/>
            </ac:spMkLst>
          </pc:spChg>
          <pc:spChg chg="mod">
            <ac:chgData name="Alejandro Jimènez Melèndez" userId="3e26fc24-ba38-4df5-8524-b018042eb462" providerId="ADAL" clId="{9A3C821B-3FEB-4EB1-BF68-2B22719FF8F6}" dt="2023-03-20T09:18:44.310" v="3"/>
            <ac:spMkLst>
              <pc:docMk/>
              <pc:sldMasterMk cId="407747477" sldId="2147483660"/>
              <pc:sldLayoutMk cId="2771452706" sldId="2147483668"/>
              <ac:spMk id="4" creationId="{10D000DB-C4C4-49D3-B105-3393146CAA05}"/>
            </ac:spMkLst>
          </pc:spChg>
        </pc:sldLayoutChg>
        <pc:sldLayoutChg chg="modSp">
          <pc:chgData name="Alejandro Jimènez Melèndez" userId="3e26fc24-ba38-4df5-8524-b018042eb462" providerId="ADAL" clId="{9A3C821B-3FEB-4EB1-BF68-2B22719FF8F6}" dt="2023-03-20T09:18:44.310" v="3"/>
          <pc:sldLayoutMkLst>
            <pc:docMk/>
            <pc:sldMasterMk cId="407747477" sldId="2147483660"/>
            <pc:sldLayoutMk cId="4011643357" sldId="2147483669"/>
          </pc:sldLayoutMkLst>
          <pc:spChg chg="mod">
            <ac:chgData name="Alejandro Jimènez Melèndez" userId="3e26fc24-ba38-4df5-8524-b018042eb462" providerId="ADAL" clId="{9A3C821B-3FEB-4EB1-BF68-2B22719FF8F6}" dt="2023-03-20T09:18:44.310" v="3"/>
            <ac:spMkLst>
              <pc:docMk/>
              <pc:sldMasterMk cId="407747477" sldId="2147483660"/>
              <pc:sldLayoutMk cId="4011643357" sldId="2147483669"/>
              <ac:spMk id="2" creationId="{983B60CB-435A-409F-82D0-4D533CEF8B9A}"/>
            </ac:spMkLst>
          </pc:spChg>
          <pc:spChg chg="mod">
            <ac:chgData name="Alejandro Jimènez Melèndez" userId="3e26fc24-ba38-4df5-8524-b018042eb462" providerId="ADAL" clId="{9A3C821B-3FEB-4EB1-BF68-2B22719FF8F6}" dt="2023-03-20T09:18:44.310" v="3"/>
            <ac:spMkLst>
              <pc:docMk/>
              <pc:sldMasterMk cId="407747477" sldId="2147483660"/>
              <pc:sldLayoutMk cId="4011643357" sldId="2147483669"/>
              <ac:spMk id="3" creationId="{79883BC6-C186-4BE0-A5E4-AA146EBE6DA8}"/>
            </ac:spMkLst>
          </pc:spChg>
          <pc:spChg chg="mod">
            <ac:chgData name="Alejandro Jimènez Melèndez" userId="3e26fc24-ba38-4df5-8524-b018042eb462" providerId="ADAL" clId="{9A3C821B-3FEB-4EB1-BF68-2B22719FF8F6}" dt="2023-03-20T09:18:44.310" v="3"/>
            <ac:spMkLst>
              <pc:docMk/>
              <pc:sldMasterMk cId="407747477" sldId="2147483660"/>
              <pc:sldLayoutMk cId="4011643357" sldId="2147483669"/>
              <ac:spMk id="4" creationId="{A449F3B0-604B-409A-85B7-340C0EC0AB86}"/>
            </ac:spMkLst>
          </pc:spChg>
        </pc:sldLayoutChg>
        <pc:sldLayoutChg chg="modSp">
          <pc:chgData name="Alejandro Jimènez Melèndez" userId="3e26fc24-ba38-4df5-8524-b018042eb462" providerId="ADAL" clId="{9A3C821B-3FEB-4EB1-BF68-2B22719FF8F6}" dt="2023-03-20T09:18:44.310" v="3"/>
          <pc:sldLayoutMkLst>
            <pc:docMk/>
            <pc:sldMasterMk cId="407747477" sldId="2147483660"/>
            <pc:sldLayoutMk cId="1806821661" sldId="2147483671"/>
          </pc:sldLayoutMkLst>
          <pc:spChg chg="mod">
            <ac:chgData name="Alejandro Jimènez Melèndez" userId="3e26fc24-ba38-4df5-8524-b018042eb462" providerId="ADAL" clId="{9A3C821B-3FEB-4EB1-BF68-2B22719FF8F6}" dt="2023-03-20T09:18:44.310" v="3"/>
            <ac:spMkLst>
              <pc:docMk/>
              <pc:sldMasterMk cId="407747477" sldId="2147483660"/>
              <pc:sldLayoutMk cId="1806821661" sldId="2147483671"/>
              <ac:spMk id="2" creationId="{7553945B-A86D-4822-9C8F-067471B21F73}"/>
            </ac:spMkLst>
          </pc:spChg>
          <pc:spChg chg="mod">
            <ac:chgData name="Alejandro Jimènez Melèndez" userId="3e26fc24-ba38-4df5-8524-b018042eb462" providerId="ADAL" clId="{9A3C821B-3FEB-4EB1-BF68-2B22719FF8F6}" dt="2023-03-20T09:18:44.310" v="3"/>
            <ac:spMkLst>
              <pc:docMk/>
              <pc:sldMasterMk cId="407747477" sldId="2147483660"/>
              <pc:sldLayoutMk cId="1806821661" sldId="2147483671"/>
              <ac:spMk id="3" creationId="{F1466F18-707A-40C2-AA4F-C3AA94C5D0AF}"/>
            </ac:spMkLst>
          </pc:sp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48C7-4291-4DD3-8506-4C5C73B72C1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2BB6D-7D71-409A-9602-E6393C873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15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48C7-4291-4DD3-8506-4C5C73B72C1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2BB6D-7D71-409A-9602-E6393C873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915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48C7-4291-4DD3-8506-4C5C73B72C1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2BB6D-7D71-409A-9602-E6393C873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83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48C7-4291-4DD3-8506-4C5C73B72C1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2BB6D-7D71-409A-9602-E6393C873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073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48C7-4291-4DD3-8506-4C5C73B72C1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2BB6D-7D71-409A-9602-E6393C873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14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48C7-4291-4DD3-8506-4C5C73B72C1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2BB6D-7D71-409A-9602-E6393C873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38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48C7-4291-4DD3-8506-4C5C73B72C1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2BB6D-7D71-409A-9602-E6393C873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582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48C7-4291-4DD3-8506-4C5C73B72C1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2BB6D-7D71-409A-9602-E6393C873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31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48C7-4291-4DD3-8506-4C5C73B72C1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2BB6D-7D71-409A-9602-E6393C873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63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48C7-4291-4DD3-8506-4C5C73B72C1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2BB6D-7D71-409A-9602-E6393C873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351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48C7-4291-4DD3-8506-4C5C73B72C1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2BB6D-7D71-409A-9602-E6393C873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916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F48C7-4291-4DD3-8506-4C5C73B72C1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2BB6D-7D71-409A-9602-E6393C873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160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"/><Relationship Id="rId4" Type="http://schemas.openxmlformats.org/officeDocument/2006/relationships/image" Target="../media/image3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1BF6AF3-6D5F-E64F-CFEE-D2B97E693C97}"/>
              </a:ext>
            </a:extLst>
          </p:cNvPr>
          <p:cNvGrpSpPr/>
          <p:nvPr/>
        </p:nvGrpSpPr>
        <p:grpSpPr>
          <a:xfrm>
            <a:off x="1730346" y="1223733"/>
            <a:ext cx="5683307" cy="4811132"/>
            <a:chOff x="1229499" y="221579"/>
            <a:chExt cx="7577742" cy="641484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F16F6A2-C913-3519-39D8-788D852F6E17}"/>
                </a:ext>
              </a:extLst>
            </p:cNvPr>
            <p:cNvGrpSpPr/>
            <p:nvPr/>
          </p:nvGrpSpPr>
          <p:grpSpPr>
            <a:xfrm>
              <a:off x="1229499" y="221579"/>
              <a:ext cx="7566159" cy="3152992"/>
              <a:chOff x="1177247" y="739739"/>
              <a:chExt cx="9730486" cy="4535184"/>
            </a:xfrm>
          </p:grpSpPr>
          <p:pic>
            <p:nvPicPr>
              <p:cNvPr id="5" name="Picture 4" descr="A picture containing tree, star, outdoor object, night sky&#10;&#10;Description automatically generated">
                <a:extLst>
                  <a:ext uri="{FF2B5EF4-FFF2-40B4-BE49-F238E27FC236}">
                    <a16:creationId xmlns:a16="http://schemas.microsoft.com/office/drawing/2014/main" id="{3BF746EE-0A5D-49E4-9A41-132F3934B8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7247" y="739739"/>
                <a:ext cx="4535184" cy="4535184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06BA69F-3E60-4246-B5D9-8AF79E8A87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9571" y="739739"/>
                <a:ext cx="4428162" cy="4535184"/>
              </a:xfrm>
              <a:prstGeom prst="rect">
                <a:avLst/>
              </a:prstGeom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FDE9052-8376-477E-8CDE-C7903B5B1F0B}"/>
                  </a:ext>
                </a:extLst>
              </p:cNvPr>
              <p:cNvSpPr/>
              <p:nvPr/>
            </p:nvSpPr>
            <p:spPr>
              <a:xfrm>
                <a:off x="2934182" y="2216552"/>
                <a:ext cx="1290577" cy="126742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2A6F6C2-0193-A132-AFF0-BFA085D7C0C6}"/>
                </a:ext>
              </a:extLst>
            </p:cNvPr>
            <p:cNvGrpSpPr/>
            <p:nvPr/>
          </p:nvGrpSpPr>
          <p:grpSpPr>
            <a:xfrm>
              <a:off x="1229499" y="3483430"/>
              <a:ext cx="7577742" cy="3152992"/>
              <a:chOff x="849719" y="792125"/>
              <a:chExt cx="10385115" cy="5273749"/>
            </a:xfrm>
          </p:grpSpPr>
          <p:pic>
            <p:nvPicPr>
              <p:cNvPr id="6" name="Picture 5" descr="A picture containing tree, green, plant, forest&#10;&#10;Description automatically generated">
                <a:extLst>
                  <a:ext uri="{FF2B5EF4-FFF2-40B4-BE49-F238E27FC236}">
                    <a16:creationId xmlns:a16="http://schemas.microsoft.com/office/drawing/2014/main" id="{C7A51024-6439-8E5C-14C6-0EB2FEC9FF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9719" y="792125"/>
                <a:ext cx="4914014" cy="5273749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A1C6A85-7798-8D21-941E-1D5A9C814E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15987" y="792125"/>
                <a:ext cx="4718847" cy="5273749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3C12DE6-E3E7-E36A-7114-BB9541FA91CB}"/>
                  </a:ext>
                </a:extLst>
              </p:cNvPr>
              <p:cNvSpPr/>
              <p:nvPr/>
            </p:nvSpPr>
            <p:spPr>
              <a:xfrm>
                <a:off x="3551275" y="1775638"/>
                <a:ext cx="1127052" cy="121211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CC65066-0FBC-E632-645E-22BFCFE4AEA1}"/>
                </a:ext>
              </a:extLst>
            </p:cNvPr>
            <p:cNvSpPr txBox="1"/>
            <p:nvPr/>
          </p:nvSpPr>
          <p:spPr>
            <a:xfrm>
              <a:off x="1281750" y="238995"/>
              <a:ext cx="339635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chemeClr val="bg1"/>
                  </a:solidFill>
                </a:rPr>
                <a:t>A</a:t>
              </a:r>
              <a:endParaRPr lang="nb-NO" sz="135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3430D27-81D5-2F27-9DC1-0C1A473AA199}"/>
                </a:ext>
              </a:extLst>
            </p:cNvPr>
            <p:cNvSpPr txBox="1"/>
            <p:nvPr/>
          </p:nvSpPr>
          <p:spPr>
            <a:xfrm>
              <a:off x="1229499" y="3483430"/>
              <a:ext cx="29173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chemeClr val="bg1"/>
                  </a:solidFill>
                </a:rPr>
                <a:t>C</a:t>
              </a:r>
              <a:endParaRPr lang="nb-NO" sz="1350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399D9F7-8F7F-1067-3F56-5DDBD3455FAF}"/>
                </a:ext>
              </a:extLst>
            </p:cNvPr>
            <p:cNvSpPr txBox="1"/>
            <p:nvPr/>
          </p:nvSpPr>
          <p:spPr>
            <a:xfrm>
              <a:off x="5425440" y="238995"/>
              <a:ext cx="339635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chemeClr val="bg1"/>
                  </a:solidFill>
                </a:rPr>
                <a:t>B</a:t>
              </a:r>
              <a:endParaRPr lang="nb-NO" sz="135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A4F3FE0-E269-2F0F-3AEE-8580B42E389C}"/>
                </a:ext>
              </a:extLst>
            </p:cNvPr>
            <p:cNvSpPr txBox="1"/>
            <p:nvPr/>
          </p:nvSpPr>
          <p:spPr>
            <a:xfrm>
              <a:off x="5425439" y="3483430"/>
              <a:ext cx="339635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chemeClr val="bg1"/>
                  </a:solidFill>
                </a:rPr>
                <a:t>D</a:t>
              </a:r>
              <a:endParaRPr lang="nb-NO" sz="135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3D04B45-244F-9256-7ED6-6F245D1B6D18}"/>
              </a:ext>
            </a:extLst>
          </p:cNvPr>
          <p:cNvSpPr txBox="1"/>
          <p:nvPr/>
        </p:nvSpPr>
        <p:spPr>
          <a:xfrm>
            <a:off x="468954" y="158075"/>
            <a:ext cx="7908692" cy="772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Supplementary figure 2: Selected confocal images of HCT-8 cells infected with </a:t>
            </a:r>
            <a:r>
              <a:rPr lang="en-GB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BCoV</a:t>
            </a:r>
            <a:r>
              <a:rPr lang="en-GB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(green) and </a:t>
            </a:r>
            <a:r>
              <a:rPr lang="en-GB" sz="1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C. parvum </a:t>
            </a:r>
            <a:r>
              <a:rPr lang="en-GB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(red)</a:t>
            </a:r>
            <a:r>
              <a:rPr lang="en-GB" sz="1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at 24 </a:t>
            </a:r>
            <a:r>
              <a:rPr lang="en-GB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hpi</a:t>
            </a:r>
            <a:r>
              <a:rPr lang="en-GB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(A and B) and 72 </a:t>
            </a:r>
            <a:r>
              <a:rPr lang="en-GB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hpi</a:t>
            </a:r>
            <a:r>
              <a:rPr lang="en-GB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(B and D). B and D are enlarged </a:t>
            </a:r>
            <a:r>
              <a:rPr lang="en-GB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images of the boxed area in A and C, respectively. </a:t>
            </a:r>
            <a:r>
              <a:rPr lang="en-GB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Magnification: 40x.</a:t>
            </a:r>
            <a:endParaRPr lang="nb-NO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8230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9</TotalTime>
  <Words>64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Ruchika Shakya</dc:creator>
  <cp:lastModifiedBy>Alejandro Jimènez Melèndez</cp:lastModifiedBy>
  <cp:revision>4</cp:revision>
  <dcterms:created xsi:type="dcterms:W3CDTF">2022-07-04T07:47:42Z</dcterms:created>
  <dcterms:modified xsi:type="dcterms:W3CDTF">2023-03-20T09:20:04Z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0484126-3486-41a9-802e-7f1e2277276c_Enabled">
    <vt:lpwstr>true</vt:lpwstr>
  </property>
  <property fmtid="{D5CDD505-2E9C-101B-9397-08002B2CF9AE}" pid="3" name="MSIP_Label_d0484126-3486-41a9-802e-7f1e2277276c_SetDate">
    <vt:lpwstr>2022-07-04T07:47:42Z</vt:lpwstr>
  </property>
  <property fmtid="{D5CDD505-2E9C-101B-9397-08002B2CF9AE}" pid="4" name="MSIP_Label_d0484126-3486-41a9-802e-7f1e2277276c_Method">
    <vt:lpwstr>Standard</vt:lpwstr>
  </property>
  <property fmtid="{D5CDD505-2E9C-101B-9397-08002B2CF9AE}" pid="5" name="MSIP_Label_d0484126-3486-41a9-802e-7f1e2277276c_Name">
    <vt:lpwstr>d0484126-3486-41a9-802e-7f1e2277276c</vt:lpwstr>
  </property>
  <property fmtid="{D5CDD505-2E9C-101B-9397-08002B2CF9AE}" pid="6" name="MSIP_Label_d0484126-3486-41a9-802e-7f1e2277276c_SiteId">
    <vt:lpwstr>eec01f8e-737f-43e3-9ed5-f8a59913bd82</vt:lpwstr>
  </property>
  <property fmtid="{D5CDD505-2E9C-101B-9397-08002B2CF9AE}" pid="7" name="MSIP_Label_d0484126-3486-41a9-802e-7f1e2277276c_ActionId">
    <vt:lpwstr>df056f66-5242-4a87-9f6b-572872a3b498</vt:lpwstr>
  </property>
  <property fmtid="{D5CDD505-2E9C-101B-9397-08002B2CF9AE}" pid="8" name="MSIP_Label_d0484126-3486-41a9-802e-7f1e2277276c_ContentBits">
    <vt:lpwstr>0</vt:lpwstr>
  </property>
</Properties>
</file>