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7AA8D-F756-5E98-A163-5A242B7684A9}" name="Mette Myrmel" initials="MM" userId="S::mette.myrmel@nmbu.no::6906d906-e950-4621-8329-4e10748453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C00CC-38FC-4BD7-AA40-F06F3A6F163F}" v="1" dt="2023-03-20T09:09:03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 snapToObjects="1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Jimènez Melèndez" userId="3e26fc24-ba38-4df5-8524-b018042eb462" providerId="ADAL" clId="{7D5C00CC-38FC-4BD7-AA40-F06F3A6F163F}"/>
    <pc:docChg chg="undo custSel modSld">
      <pc:chgData name="Alejandro Jimènez Melèndez" userId="3e26fc24-ba38-4df5-8524-b018042eb462" providerId="ADAL" clId="{7D5C00CC-38FC-4BD7-AA40-F06F3A6F163F}" dt="2023-03-20T09:09:28.829" v="21" actId="113"/>
      <pc:docMkLst>
        <pc:docMk/>
      </pc:docMkLst>
      <pc:sldChg chg="addSp delSp modSp mod">
        <pc:chgData name="Alejandro Jimènez Melèndez" userId="3e26fc24-ba38-4df5-8524-b018042eb462" providerId="ADAL" clId="{7D5C00CC-38FC-4BD7-AA40-F06F3A6F163F}" dt="2023-03-20T09:09:28.829" v="21" actId="113"/>
        <pc:sldMkLst>
          <pc:docMk/>
          <pc:sldMk cId="3640120180" sldId="259"/>
        </pc:sldMkLst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3" creationId="{8201D33D-17BB-59B3-1B48-DC41D095B03B}"/>
          </ac:spMkLst>
        </pc:spChg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18" creationId="{21A51631-C2EA-F56A-0680-5AD910CBFD27}"/>
          </ac:spMkLst>
        </pc:spChg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19" creationId="{50BA0E0F-6D1F-5AAB-9E47-63A6B4606C47}"/>
          </ac:spMkLst>
        </pc:spChg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20" creationId="{42D68651-D548-9F27-8929-8BA12BEB06C3}"/>
          </ac:spMkLst>
        </pc:spChg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21" creationId="{32BB9C91-1704-F434-0B6A-0B175CC9620A}"/>
          </ac:spMkLst>
        </pc:spChg>
        <pc:spChg chg="mod">
          <ac:chgData name="Alejandro Jimènez Melèndez" userId="3e26fc24-ba38-4df5-8524-b018042eb462" providerId="ADAL" clId="{7D5C00CC-38FC-4BD7-AA40-F06F3A6F163F}" dt="2023-03-20T09:09:03.284" v="13" actId="164"/>
          <ac:spMkLst>
            <pc:docMk/>
            <pc:sldMk cId="3640120180" sldId="259"/>
            <ac:spMk id="22" creationId="{2CD410E1-39CA-AAFE-BDC7-6A0546E7C736}"/>
          </ac:spMkLst>
        </pc:spChg>
        <pc:spChg chg="add del mod">
          <ac:chgData name="Alejandro Jimènez Melèndez" userId="3e26fc24-ba38-4df5-8524-b018042eb462" providerId="ADAL" clId="{7D5C00CC-38FC-4BD7-AA40-F06F3A6F163F}" dt="2023-03-20T09:08:58.909" v="12" actId="478"/>
          <ac:spMkLst>
            <pc:docMk/>
            <pc:sldMk cId="3640120180" sldId="259"/>
            <ac:spMk id="23" creationId="{8547AB12-D818-AA7D-EFA5-1A319530453B}"/>
          </ac:spMkLst>
        </pc:spChg>
        <pc:spChg chg="add mod">
          <ac:chgData name="Alejandro Jimènez Melèndez" userId="3e26fc24-ba38-4df5-8524-b018042eb462" providerId="ADAL" clId="{7D5C00CC-38FC-4BD7-AA40-F06F3A6F163F}" dt="2023-03-20T09:09:28.829" v="21" actId="113"/>
          <ac:spMkLst>
            <pc:docMk/>
            <pc:sldMk cId="3640120180" sldId="259"/>
            <ac:spMk id="26" creationId="{DFDC9427-9861-9B45-505F-964D5BAFA948}"/>
          </ac:spMkLst>
        </pc:spChg>
        <pc:grpChg chg="mod">
          <ac:chgData name="Alejandro Jimènez Melèndez" userId="3e26fc24-ba38-4df5-8524-b018042eb462" providerId="ADAL" clId="{7D5C00CC-38FC-4BD7-AA40-F06F3A6F163F}" dt="2023-03-20T09:09:03.284" v="13" actId="164"/>
          <ac:grpSpMkLst>
            <pc:docMk/>
            <pc:sldMk cId="3640120180" sldId="259"/>
            <ac:grpSpMk id="17" creationId="{F43ED2AE-EE2A-4608-81FB-224FA7C796F6}"/>
          </ac:grpSpMkLst>
        </pc:grpChg>
        <pc:grpChg chg="add mod">
          <ac:chgData name="Alejandro Jimènez Melèndez" userId="3e26fc24-ba38-4df5-8524-b018042eb462" providerId="ADAL" clId="{7D5C00CC-38FC-4BD7-AA40-F06F3A6F163F}" dt="2023-03-20T09:09:05.958" v="14" actId="1076"/>
          <ac:grpSpMkLst>
            <pc:docMk/>
            <pc:sldMk cId="3640120180" sldId="259"/>
            <ac:grpSpMk id="24" creationId="{9F7C0DA6-C79D-0FC1-7BCC-2B9A25F12DD2}"/>
          </ac:grpSpMkLst>
        </pc:grpChg>
      </pc:sldChg>
    </pc:docChg>
  </pc:docChgLst>
  <pc:docChgLst>
    <pc:chgData name="Alejandro Jimènez Melèndez" userId="3e26fc24-ba38-4df5-8524-b018042eb462" providerId="ADAL" clId="{8F2D040B-37FD-48E0-A521-64CD9CD054F9}"/>
    <pc:docChg chg="undo custSel modSld">
      <pc:chgData name="Alejandro Jimènez Melèndez" userId="3e26fc24-ba38-4df5-8524-b018042eb462" providerId="ADAL" clId="{8F2D040B-37FD-48E0-A521-64CD9CD054F9}" dt="2023-02-24T09:40:12.804" v="28" actId="20577"/>
      <pc:docMkLst>
        <pc:docMk/>
      </pc:docMkLst>
      <pc:sldChg chg="addSp delSp modSp mod delCm">
        <pc:chgData name="Alejandro Jimènez Melèndez" userId="3e26fc24-ba38-4df5-8524-b018042eb462" providerId="ADAL" clId="{8F2D040B-37FD-48E0-A521-64CD9CD054F9}" dt="2023-02-24T09:40:12.804" v="28" actId="20577"/>
        <pc:sldMkLst>
          <pc:docMk/>
          <pc:sldMk cId="3640120180" sldId="259"/>
        </pc:sldMkLst>
        <pc:spChg chg="add mod">
          <ac:chgData name="Alejandro Jimènez Melèndez" userId="3e26fc24-ba38-4df5-8524-b018042eb462" providerId="ADAL" clId="{8F2D040B-37FD-48E0-A521-64CD9CD054F9}" dt="2023-02-24T09:39:35.040" v="11" actId="1076"/>
          <ac:spMkLst>
            <pc:docMk/>
            <pc:sldMk cId="3640120180" sldId="259"/>
            <ac:spMk id="3" creationId="{8201D33D-17BB-59B3-1B48-DC41D095B03B}"/>
          </ac:spMkLst>
        </pc:spChg>
        <pc:spChg chg="del">
          <ac:chgData name="Alejandro Jimènez Melèndez" userId="3e26fc24-ba38-4df5-8524-b018042eb462" providerId="ADAL" clId="{8F2D040B-37FD-48E0-A521-64CD9CD054F9}" dt="2023-02-24T09:38:18.241" v="2" actId="478"/>
          <ac:spMkLst>
            <pc:docMk/>
            <pc:sldMk cId="3640120180" sldId="259"/>
            <ac:spMk id="5" creationId="{02301664-05E6-4E3E-942F-58DE8CB56E1C}"/>
          </ac:spMkLst>
        </pc:spChg>
        <pc:spChg chg="add mod">
          <ac:chgData name="Alejandro Jimènez Melèndez" userId="3e26fc24-ba38-4df5-8524-b018042eb462" providerId="ADAL" clId="{8F2D040B-37FD-48E0-A521-64CD9CD054F9}" dt="2023-02-24T09:39:42.011" v="14" actId="1076"/>
          <ac:spMkLst>
            <pc:docMk/>
            <pc:sldMk cId="3640120180" sldId="259"/>
            <ac:spMk id="18" creationId="{21A51631-C2EA-F56A-0680-5AD910CBFD27}"/>
          </ac:spMkLst>
        </pc:spChg>
        <pc:spChg chg="add mod">
          <ac:chgData name="Alejandro Jimènez Melèndez" userId="3e26fc24-ba38-4df5-8524-b018042eb462" providerId="ADAL" clId="{8F2D040B-37FD-48E0-A521-64CD9CD054F9}" dt="2023-02-24T09:39:48.145" v="17" actId="20577"/>
          <ac:spMkLst>
            <pc:docMk/>
            <pc:sldMk cId="3640120180" sldId="259"/>
            <ac:spMk id="19" creationId="{50BA0E0F-6D1F-5AAB-9E47-63A6B4606C47}"/>
          </ac:spMkLst>
        </pc:spChg>
        <pc:spChg chg="add mod">
          <ac:chgData name="Alejandro Jimènez Melèndez" userId="3e26fc24-ba38-4df5-8524-b018042eb462" providerId="ADAL" clId="{8F2D040B-37FD-48E0-A521-64CD9CD054F9}" dt="2023-02-24T09:39:59.384" v="22" actId="20577"/>
          <ac:spMkLst>
            <pc:docMk/>
            <pc:sldMk cId="3640120180" sldId="259"/>
            <ac:spMk id="20" creationId="{42D68651-D548-9F27-8929-8BA12BEB06C3}"/>
          </ac:spMkLst>
        </pc:spChg>
        <pc:spChg chg="add mod">
          <ac:chgData name="Alejandro Jimènez Melèndez" userId="3e26fc24-ba38-4df5-8524-b018042eb462" providerId="ADAL" clId="{8F2D040B-37FD-48E0-A521-64CD9CD054F9}" dt="2023-02-24T09:40:12.804" v="28" actId="20577"/>
          <ac:spMkLst>
            <pc:docMk/>
            <pc:sldMk cId="3640120180" sldId="259"/>
            <ac:spMk id="21" creationId="{32BB9C91-1704-F434-0B6A-0B175CC9620A}"/>
          </ac:spMkLst>
        </pc:spChg>
        <pc:spChg chg="add mod">
          <ac:chgData name="Alejandro Jimènez Melèndez" userId="3e26fc24-ba38-4df5-8524-b018042eb462" providerId="ADAL" clId="{8F2D040B-37FD-48E0-A521-64CD9CD054F9}" dt="2023-02-24T09:40:06.536" v="25" actId="20577"/>
          <ac:spMkLst>
            <pc:docMk/>
            <pc:sldMk cId="3640120180" sldId="259"/>
            <ac:spMk id="22" creationId="{2CD410E1-39CA-AAFE-BDC7-6A0546E7C736}"/>
          </ac:spMkLst>
        </pc:spChg>
        <pc:grpChg chg="mod">
          <ac:chgData name="Alejandro Jimènez Melèndez" userId="3e26fc24-ba38-4df5-8524-b018042eb462" providerId="ADAL" clId="{8F2D040B-37FD-48E0-A521-64CD9CD054F9}" dt="2023-02-24T09:38:21.114" v="3" actId="1076"/>
          <ac:grpSpMkLst>
            <pc:docMk/>
            <pc:sldMk cId="3640120180" sldId="259"/>
            <ac:grpSpMk id="17" creationId="{F43ED2AE-EE2A-4608-81FB-224FA7C796F6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B395-8B09-304D-93D3-AF76F651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AC665-0B1A-474B-8F4D-8FD329572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D3B4B-5BA5-744C-A3F0-8BC81280F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5884A-E4A0-D842-86A4-D0A3B6A8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904BA-AB51-0542-A7C3-0D580668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88B1-1202-C04D-AA97-01C02793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5DED6-00FA-934B-BCF4-CA2E8739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E98D5-2C3F-2F43-A5BC-02AD7333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AEC08-6D12-3845-A66E-73BB08BF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E665-6F4D-D044-9D19-0838C721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D8914-474D-AF46-AA08-51C102F0E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850E0-4AEC-3540-B386-93CEA8DE8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E4BD9-BCC6-7145-9EA0-4EF41668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5E4D8-CFBC-B246-82EB-B7DC56E2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BCE53-CD55-B343-A166-0A3791D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94DD-94CD-0148-94F4-EA5FA5FBE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1901-ADB4-B54D-9235-BF693602C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376C3-6D98-AC44-B2C3-D3F4C665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F28D8-86C7-C84A-9593-A3DB9B18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A5A7B-3EA3-3A4D-98AB-E57E6EBF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4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7908-68AF-424A-BD66-367A9468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55BAF-8AFE-4344-B3E7-1C3FBD188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1E6BC-64D4-154A-8E3A-10F7F506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0FFBC-8738-7D4E-9D43-387DC355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E751-DB8B-B742-B925-0B26B157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952B-E9A4-3147-A7D8-DAD64C65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8FD3F-B35A-A142-B54B-C399EEDD2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689F5-5EEA-0649-9FF0-7F1B31F59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4E2F6-5CA0-5D40-BFC8-BCE3CC3B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5BE7A-D8AF-304D-A436-99A76EEA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1B891-C642-F642-B9C6-8AAE8F88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D0D8-9D21-5F47-8FCE-DD20A4E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0CBA6-5E00-EB42-8D6B-AD83B1AA3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BD2C7-2583-F445-8332-64DE5147C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F00A8-5E85-FB40-92E0-DF680A8F7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009C0-BF42-E041-BF45-D5C8D6596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F2AB4-3E93-9A40-B9CC-3ADAED05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A83E2-872D-EF40-B6DF-E64EE696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2663B-540B-1549-96D1-7E2EF712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D324C-F113-6340-B0B3-8E614CF1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EB5C2-C44A-234C-B77E-1107C85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65128-2B2E-1A42-A3F1-503ADC32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3703-D18F-4A44-A655-C121DC5D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0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C34A4-DD67-8949-AF6B-30F61270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1A0F7-CB9D-0141-93FD-B9DBB1CC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D7EAA-1F6E-BB4C-B4CE-C9356229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8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9E60-DFA0-4C4C-969B-33371959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1E1CF-C154-1543-ABCD-7FA6CB91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3A356-8EF8-5146-8A8D-7F7B279EA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9C3EE-36E3-634B-869B-E9B15BAF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C3ADC-F5B9-BC44-AEFC-531D2C19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11910-924F-0E48-9C1A-C6DD49F5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B269-777F-6E4A-A22A-DDB1B6E5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C15FB-71CF-2C43-A3A6-7D348F2AB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D5021-5C45-5D47-B5E8-996D09720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122E1-742F-2647-8DC9-4C9BF7F45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7B891-E8E5-9246-99E8-C1155FB5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161EF-D06B-1A4B-A137-0D313513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25E7C-7E58-B74E-B364-9328E823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032F6-83D7-A64B-8F16-424A08867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1BD3E-3763-4445-A050-798D086FB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824E9-E11A-C249-B6A6-3DD0D3AB48F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0554-7995-ED4F-BC24-637D617F2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249AA-F20F-5244-9E6E-005DE2910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3660-4C07-174D-A16F-61223173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F7C0DA6-C79D-0FC1-7BCC-2B9A25F12DD2}"/>
              </a:ext>
            </a:extLst>
          </p:cNvPr>
          <p:cNvGrpSpPr/>
          <p:nvPr/>
        </p:nvGrpSpPr>
        <p:grpSpPr>
          <a:xfrm>
            <a:off x="2169551" y="1275943"/>
            <a:ext cx="7659078" cy="5441491"/>
            <a:chOff x="1638328" y="448629"/>
            <a:chExt cx="7659078" cy="54414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43ED2AE-EE2A-4608-81FB-224FA7C796F6}"/>
                </a:ext>
              </a:extLst>
            </p:cNvPr>
            <p:cNvGrpSpPr/>
            <p:nvPr/>
          </p:nvGrpSpPr>
          <p:grpSpPr>
            <a:xfrm>
              <a:off x="1638328" y="796433"/>
              <a:ext cx="7659078" cy="5093687"/>
              <a:chOff x="3329353" y="212959"/>
              <a:chExt cx="6189785" cy="397608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67CCB9C-9128-D04C-922F-D4A979AAE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29353" y="212959"/>
                <a:ext cx="6189785" cy="3976087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65EE02-0927-4E72-AD9B-73C7242E34D5}"/>
                  </a:ext>
                </a:extLst>
              </p:cNvPr>
              <p:cNvSpPr txBox="1"/>
              <p:nvPr/>
            </p:nvSpPr>
            <p:spPr>
              <a:xfrm>
                <a:off x="3839976" y="477449"/>
                <a:ext cx="34278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6</a:t>
                </a:r>
                <a:endParaRPr lang="en-GB" sz="100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130305-B0E5-4296-95CC-3AB9D611297C}"/>
                  </a:ext>
                </a:extLst>
              </p:cNvPr>
              <p:cNvSpPr txBox="1"/>
              <p:nvPr/>
            </p:nvSpPr>
            <p:spPr>
              <a:xfrm>
                <a:off x="4858977" y="477449"/>
                <a:ext cx="5258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80</a:t>
                </a:r>
                <a:endParaRPr lang="en-GB" sz="10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FFC6E5-5733-4FE4-B400-6333AAF0EBFE}"/>
                  </a:ext>
                </a:extLst>
              </p:cNvPr>
              <p:cNvSpPr txBox="1"/>
              <p:nvPr/>
            </p:nvSpPr>
            <p:spPr>
              <a:xfrm>
                <a:off x="5687642" y="477449"/>
                <a:ext cx="4161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5</a:t>
                </a:r>
                <a:endParaRPr lang="en-GB" sz="10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F12840-C0B4-49E6-A2E7-5C7F2808EC14}"/>
                  </a:ext>
                </a:extLst>
              </p:cNvPr>
              <p:cNvSpPr txBox="1"/>
              <p:nvPr/>
            </p:nvSpPr>
            <p:spPr>
              <a:xfrm>
                <a:off x="6644203" y="477448"/>
                <a:ext cx="5068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26</a:t>
                </a:r>
                <a:endParaRPr lang="en-GB" sz="10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0A857A-4D16-4C28-B331-A609D8A22F7C}"/>
                  </a:ext>
                </a:extLst>
              </p:cNvPr>
              <p:cNvSpPr txBox="1"/>
              <p:nvPr/>
            </p:nvSpPr>
            <p:spPr>
              <a:xfrm>
                <a:off x="7497787" y="477449"/>
                <a:ext cx="3533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9</a:t>
                </a:r>
                <a:endParaRPr lang="en-GB" sz="10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B9069F-3D70-41AC-ACBD-2E4603686D65}"/>
                  </a:ext>
                </a:extLst>
              </p:cNvPr>
              <p:cNvSpPr txBox="1"/>
              <p:nvPr/>
            </p:nvSpPr>
            <p:spPr>
              <a:xfrm>
                <a:off x="8433350" y="477448"/>
                <a:ext cx="4840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141</a:t>
                </a:r>
                <a:endParaRPr lang="en-GB" sz="10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609CAF-88BF-484B-B519-F2EC502EA710}"/>
                  </a:ext>
                </a:extLst>
              </p:cNvPr>
              <p:cNvSpPr txBox="1"/>
              <p:nvPr/>
            </p:nvSpPr>
            <p:spPr>
              <a:xfrm>
                <a:off x="4803838" y="2339092"/>
                <a:ext cx="6356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3197</a:t>
                </a:r>
                <a:endParaRPr lang="en-GB" sz="10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3F7F4D-8A2C-473E-B7F9-7F8C0AB88EB2}"/>
                  </a:ext>
                </a:extLst>
              </p:cNvPr>
              <p:cNvSpPr txBox="1"/>
              <p:nvPr/>
            </p:nvSpPr>
            <p:spPr>
              <a:xfrm>
                <a:off x="3665415" y="2339093"/>
                <a:ext cx="51734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3049</a:t>
                </a:r>
                <a:endParaRPr lang="en-GB" sz="1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52677D-C964-41D2-BFB0-079C4744AFA3}"/>
                  </a:ext>
                </a:extLst>
              </p:cNvPr>
              <p:cNvSpPr txBox="1"/>
              <p:nvPr/>
            </p:nvSpPr>
            <p:spPr>
              <a:xfrm>
                <a:off x="6644205" y="2323532"/>
                <a:ext cx="5068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26</a:t>
                </a:r>
                <a:endParaRPr lang="en-GB" sz="10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E585F0-8338-499E-8D5A-F9AA7118A29A}"/>
                  </a:ext>
                </a:extLst>
              </p:cNvPr>
              <p:cNvSpPr txBox="1"/>
              <p:nvPr/>
            </p:nvSpPr>
            <p:spPr>
              <a:xfrm>
                <a:off x="5642317" y="2323532"/>
                <a:ext cx="46149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26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B169D7-CDE4-45C7-8CE0-A369859AD807}"/>
                  </a:ext>
                </a:extLst>
              </p:cNvPr>
              <p:cNvSpPr txBox="1"/>
              <p:nvPr/>
            </p:nvSpPr>
            <p:spPr>
              <a:xfrm>
                <a:off x="7436348" y="2339262"/>
                <a:ext cx="519714" cy="24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3167</a:t>
                </a:r>
                <a:endParaRPr lang="en-GB" sz="1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83845-E1E6-4E29-83D9-C85E0943FBAA}"/>
                  </a:ext>
                </a:extLst>
              </p:cNvPr>
              <p:cNvSpPr txBox="1"/>
              <p:nvPr/>
            </p:nvSpPr>
            <p:spPr>
              <a:xfrm>
                <a:off x="8433350" y="2339093"/>
                <a:ext cx="4840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3085</a:t>
                </a:r>
                <a:endParaRPr lang="en-GB" sz="1000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01D33D-17BB-59B3-1B48-DC41D095B03B}"/>
                </a:ext>
              </a:extLst>
            </p:cNvPr>
            <p:cNvSpPr txBox="1"/>
            <p:nvPr/>
          </p:nvSpPr>
          <p:spPr>
            <a:xfrm>
              <a:off x="1866927" y="448629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endParaRPr lang="nb-NO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A51631-C2EA-F56A-0680-5AD910CBFD27}"/>
                </a:ext>
              </a:extLst>
            </p:cNvPr>
            <p:cNvSpPr txBox="1"/>
            <p:nvPr/>
          </p:nvSpPr>
          <p:spPr>
            <a:xfrm>
              <a:off x="4181685" y="474511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endParaRPr lang="nb-NO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BA0E0F-6D1F-5AAB-9E47-63A6B4606C47}"/>
                </a:ext>
              </a:extLst>
            </p:cNvPr>
            <p:cNvSpPr txBox="1"/>
            <p:nvPr/>
          </p:nvSpPr>
          <p:spPr>
            <a:xfrm>
              <a:off x="6421770" y="474511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endParaRPr lang="nb-NO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D68651-D548-9F27-8929-8BA12BEB06C3}"/>
                </a:ext>
              </a:extLst>
            </p:cNvPr>
            <p:cNvSpPr txBox="1"/>
            <p:nvPr/>
          </p:nvSpPr>
          <p:spPr>
            <a:xfrm>
              <a:off x="1999767" y="3116409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endParaRPr lang="nb-NO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B9C91-1704-F434-0B6A-0B175CC9620A}"/>
                </a:ext>
              </a:extLst>
            </p:cNvPr>
            <p:cNvSpPr txBox="1"/>
            <p:nvPr/>
          </p:nvSpPr>
          <p:spPr>
            <a:xfrm>
              <a:off x="6421769" y="3116409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nb-NO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D410E1-39CA-AAFE-BDC7-6A0546E7C736}"/>
                </a:ext>
              </a:extLst>
            </p:cNvPr>
            <p:cNvSpPr txBox="1"/>
            <p:nvPr/>
          </p:nvSpPr>
          <p:spPr>
            <a:xfrm>
              <a:off x="4181684" y="3116409"/>
              <a:ext cx="374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endParaRPr lang="nb-NO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DC9427-9861-9B45-505F-964D5BAFA948}"/>
              </a:ext>
            </a:extLst>
          </p:cNvPr>
          <p:cNvSpPr txBox="1"/>
          <p:nvPr/>
        </p:nvSpPr>
        <p:spPr>
          <a:xfrm>
            <a:off x="136576" y="117632"/>
            <a:ext cx="11837710" cy="123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Supplementary figure 1: Volcano plots of uninfected HCT-8 cells (Control) or infected with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BCoV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and/or </a:t>
            </a:r>
            <a:r>
              <a:rPr lang="en-GB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C. parvum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showing upregulated, downregulated, and non-differentially expressed genes at different time points: (A)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BCoV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-infected at 24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(B) </a:t>
            </a:r>
            <a:r>
              <a:rPr lang="en-GB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C. parvum-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infected at 24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(C) Co-infected cells at 24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(D)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BCoV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-infected at 72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(E) </a:t>
            </a:r>
            <a:r>
              <a:rPr lang="en-GB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C. parvum-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infected at 72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(F) Co-infected cells at 72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The vertical line of volcano plot is the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padj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-value = 0.05 threshold and the horizontal line is log2 fold change. Blue, red, and grey dots represent upregulated, downregulated, and non-differentially expressed genes respectively.</a:t>
            </a:r>
            <a:endParaRPr lang="nb-NO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20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143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Shokouh Makvandi-Nejad</dc:creator>
  <cp:lastModifiedBy>Alejandro Jimènez Melèndez</cp:lastModifiedBy>
  <cp:revision>33</cp:revision>
  <dcterms:created xsi:type="dcterms:W3CDTF">2021-04-22T08:16:17Z</dcterms:created>
  <dcterms:modified xsi:type="dcterms:W3CDTF">2023-03-20T09:09:34Z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etDate">
    <vt:lpwstr>2021-04-29T07:58:08Z</vt:lpwstr>
  </property>
  <property fmtid="{D5CDD505-2E9C-101B-9397-08002B2CF9AE}" pid="4" name="MSIP_Label_d0484126-3486-41a9-802e-7f1e2277276c_Method">
    <vt:lpwstr>Standard</vt:lpwstr>
  </property>
  <property fmtid="{D5CDD505-2E9C-101B-9397-08002B2CF9AE}" pid="5" name="MSIP_Label_d0484126-3486-41a9-802e-7f1e2277276c_Name">
    <vt:lpwstr>d0484126-3486-41a9-802e-7f1e2277276c</vt:lpwstr>
  </property>
  <property fmtid="{D5CDD505-2E9C-101B-9397-08002B2CF9AE}" pid="6" name="MSIP_Label_d0484126-3486-41a9-802e-7f1e2277276c_SiteId">
    <vt:lpwstr>eec01f8e-737f-43e3-9ed5-f8a59913bd82</vt:lpwstr>
  </property>
  <property fmtid="{D5CDD505-2E9C-101B-9397-08002B2CF9AE}" pid="7" name="MSIP_Label_d0484126-3486-41a9-802e-7f1e2277276c_ActionId">
    <vt:lpwstr>66736bd0-2f9b-4784-8cb3-eb32bf835977</vt:lpwstr>
  </property>
  <property fmtid="{D5CDD505-2E9C-101B-9397-08002B2CF9AE}" pid="8" name="MSIP_Label_d0484126-3486-41a9-802e-7f1e2277276c_ContentBits">
    <vt:lpwstr>0</vt:lpwstr>
  </property>
</Properties>
</file>