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649200" cy="50577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40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12F73-CEF7-4595-88E8-C12070EFA502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28625" y="1143000"/>
            <a:ext cx="77152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E246E-5D40-417C-A26D-7CFCCF6B34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9210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E246E-5D40-417C-A26D-7CFCCF6B3492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5777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B7B32-0A19-4992-83B5-15FBE33E5E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1150" y="827743"/>
            <a:ext cx="9486900" cy="1760855"/>
          </a:xfrm>
        </p:spPr>
        <p:txBody>
          <a:bodyPr anchor="b"/>
          <a:lstStyle>
            <a:lvl1pPr algn="ctr">
              <a:defRPr sz="4425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A7799E-BB26-4B60-B15D-CA4FF04E68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1150" y="2656503"/>
            <a:ext cx="9486900" cy="1221124"/>
          </a:xfrm>
        </p:spPr>
        <p:txBody>
          <a:bodyPr/>
          <a:lstStyle>
            <a:lvl1pPr marL="0" indent="0" algn="ctr">
              <a:buNone/>
              <a:defRPr sz="1770"/>
            </a:lvl1pPr>
            <a:lvl2pPr marL="337185" indent="0" algn="ctr">
              <a:buNone/>
              <a:defRPr sz="1475"/>
            </a:lvl2pPr>
            <a:lvl3pPr marL="674370" indent="0" algn="ctr">
              <a:buNone/>
              <a:defRPr sz="1328"/>
            </a:lvl3pPr>
            <a:lvl4pPr marL="1011555" indent="0" algn="ctr">
              <a:buNone/>
              <a:defRPr sz="1180"/>
            </a:lvl4pPr>
            <a:lvl5pPr marL="1348740" indent="0" algn="ctr">
              <a:buNone/>
              <a:defRPr sz="1180"/>
            </a:lvl5pPr>
            <a:lvl6pPr marL="1685925" indent="0" algn="ctr">
              <a:buNone/>
              <a:defRPr sz="1180"/>
            </a:lvl6pPr>
            <a:lvl7pPr marL="2023110" indent="0" algn="ctr">
              <a:buNone/>
              <a:defRPr sz="1180"/>
            </a:lvl7pPr>
            <a:lvl8pPr marL="2360295" indent="0" algn="ctr">
              <a:buNone/>
              <a:defRPr sz="1180"/>
            </a:lvl8pPr>
            <a:lvl9pPr marL="2697480" indent="0" algn="ctr">
              <a:buNone/>
              <a:defRPr sz="118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B3503-F2EA-482D-9A9E-3AA5DE63C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B29B5-514E-4EFF-A6E7-6805C23D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6C91E-2198-480F-AA0C-ABA903640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9720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270FA-F257-4922-AEEE-AC61EB736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08F913-D347-477C-825C-E41F272C7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3FED1-BC47-4C31-8EC5-2AF9D85D0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2E4EB-9A2D-4E2D-842D-6D94F6906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11B00-C38C-4FE5-A279-FDC63FE4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3669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A2CB80-A1EB-4BCF-8AE7-F49B72AAC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52084" y="269279"/>
            <a:ext cx="2727484" cy="42862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E7626-1125-46D6-AD8B-3AE85961A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69633" y="269279"/>
            <a:ext cx="8024336" cy="42862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A36C7-7C51-4703-B540-1ABF56248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919B7-7E7E-4A7B-964F-0C264D818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5C907-78B6-4348-ADF5-AC96DFB4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4809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74856-BBC2-405E-9287-DB61F0924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2719D-A5DE-4CB7-BAB3-4E16692D3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EF013-0FA3-4DE9-9B64-2F20CBFDF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3C182-E112-4329-BD95-F0A5138D5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D0A22-E6BA-4C1E-AC6F-86A034C89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815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FE311-62B5-44E7-A478-013EB9AF9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44" y="1260932"/>
            <a:ext cx="10909935" cy="2103894"/>
          </a:xfrm>
        </p:spPr>
        <p:txBody>
          <a:bodyPr anchor="b"/>
          <a:lstStyle>
            <a:lvl1pPr>
              <a:defRPr sz="4425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4E277-122B-4DE9-AB2F-3047D06EF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044" y="3384729"/>
            <a:ext cx="10909935" cy="1106388"/>
          </a:xfrm>
        </p:spPr>
        <p:txBody>
          <a:bodyPr/>
          <a:lstStyle>
            <a:lvl1pPr marL="0" indent="0">
              <a:buNone/>
              <a:defRPr sz="1770">
                <a:solidFill>
                  <a:schemeClr val="tx1">
                    <a:tint val="75000"/>
                  </a:schemeClr>
                </a:solidFill>
              </a:defRPr>
            </a:lvl1pPr>
            <a:lvl2pPr marL="337185" indent="0">
              <a:buNone/>
              <a:defRPr sz="1475">
                <a:solidFill>
                  <a:schemeClr val="tx1">
                    <a:tint val="75000"/>
                  </a:schemeClr>
                </a:solidFill>
              </a:defRPr>
            </a:lvl2pPr>
            <a:lvl3pPr marL="674370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3pPr>
            <a:lvl4pPr marL="1011555" indent="0">
              <a:buNone/>
              <a:defRPr sz="1180">
                <a:solidFill>
                  <a:schemeClr val="tx1">
                    <a:tint val="75000"/>
                  </a:schemeClr>
                </a:solidFill>
              </a:defRPr>
            </a:lvl4pPr>
            <a:lvl5pPr marL="1348740" indent="0">
              <a:buNone/>
              <a:defRPr sz="1180">
                <a:solidFill>
                  <a:schemeClr val="tx1">
                    <a:tint val="75000"/>
                  </a:schemeClr>
                </a:solidFill>
              </a:defRPr>
            </a:lvl5pPr>
            <a:lvl6pPr marL="1685925" indent="0">
              <a:buNone/>
              <a:defRPr sz="1180">
                <a:solidFill>
                  <a:schemeClr val="tx1">
                    <a:tint val="75000"/>
                  </a:schemeClr>
                </a:solidFill>
              </a:defRPr>
            </a:lvl6pPr>
            <a:lvl7pPr marL="2023110" indent="0">
              <a:buNone/>
              <a:defRPr sz="1180">
                <a:solidFill>
                  <a:schemeClr val="tx1">
                    <a:tint val="75000"/>
                  </a:schemeClr>
                </a:solidFill>
              </a:defRPr>
            </a:lvl7pPr>
            <a:lvl8pPr marL="2360295" indent="0">
              <a:buNone/>
              <a:defRPr sz="1180">
                <a:solidFill>
                  <a:schemeClr val="tx1">
                    <a:tint val="75000"/>
                  </a:schemeClr>
                </a:solidFill>
              </a:defRPr>
            </a:lvl8pPr>
            <a:lvl9pPr marL="2697480" indent="0">
              <a:buNone/>
              <a:defRPr sz="11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DBCE4-9F2B-44CA-8D05-8AE3C62E7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E3A83-2DB7-4946-946B-9D450EB3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3A5CC-7C4E-4307-B0AF-B4F44A9F0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5581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79E99-CE5F-4A1D-B64A-193266D93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3F0D6-E51C-4D63-8118-DD192F4DE3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9633" y="1346398"/>
            <a:ext cx="5375910" cy="3209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A13E95-74B9-4C2F-B107-B8AC8C364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3658" y="1346398"/>
            <a:ext cx="5375910" cy="3209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34CA7-AB8C-4004-9175-74EDD12CF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4B6D5-3DF3-43D7-B0F1-81A22B80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911D96-862A-4926-B198-55ADEB7F1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914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B59BD-D92F-4B6D-9684-795DF4013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280" y="269280"/>
            <a:ext cx="10909935" cy="977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91FEF-FE74-49D6-A907-A0160615F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1281" y="1239858"/>
            <a:ext cx="5351204" cy="607635"/>
          </a:xfrm>
        </p:spPr>
        <p:txBody>
          <a:bodyPr anchor="b"/>
          <a:lstStyle>
            <a:lvl1pPr marL="0" indent="0">
              <a:buNone/>
              <a:defRPr sz="1770" b="1"/>
            </a:lvl1pPr>
            <a:lvl2pPr marL="337185" indent="0">
              <a:buNone/>
              <a:defRPr sz="1475" b="1"/>
            </a:lvl2pPr>
            <a:lvl3pPr marL="674370" indent="0">
              <a:buNone/>
              <a:defRPr sz="1328" b="1"/>
            </a:lvl3pPr>
            <a:lvl4pPr marL="1011555" indent="0">
              <a:buNone/>
              <a:defRPr sz="1180" b="1"/>
            </a:lvl4pPr>
            <a:lvl5pPr marL="1348740" indent="0">
              <a:buNone/>
              <a:defRPr sz="1180" b="1"/>
            </a:lvl5pPr>
            <a:lvl6pPr marL="1685925" indent="0">
              <a:buNone/>
              <a:defRPr sz="1180" b="1"/>
            </a:lvl6pPr>
            <a:lvl7pPr marL="2023110" indent="0">
              <a:buNone/>
              <a:defRPr sz="1180" b="1"/>
            </a:lvl7pPr>
            <a:lvl8pPr marL="2360295" indent="0">
              <a:buNone/>
              <a:defRPr sz="1180" b="1"/>
            </a:lvl8pPr>
            <a:lvl9pPr marL="2697480" indent="0">
              <a:buNone/>
              <a:defRPr sz="11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5C2848-622F-42A2-A2EF-98A749FAC0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1281" y="1847493"/>
            <a:ext cx="5351204" cy="27173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889CE-045E-4F39-914B-7092BEB738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3657" y="1239858"/>
            <a:ext cx="5377558" cy="607635"/>
          </a:xfrm>
        </p:spPr>
        <p:txBody>
          <a:bodyPr anchor="b"/>
          <a:lstStyle>
            <a:lvl1pPr marL="0" indent="0">
              <a:buNone/>
              <a:defRPr sz="1770" b="1"/>
            </a:lvl1pPr>
            <a:lvl2pPr marL="337185" indent="0">
              <a:buNone/>
              <a:defRPr sz="1475" b="1"/>
            </a:lvl2pPr>
            <a:lvl3pPr marL="674370" indent="0">
              <a:buNone/>
              <a:defRPr sz="1328" b="1"/>
            </a:lvl3pPr>
            <a:lvl4pPr marL="1011555" indent="0">
              <a:buNone/>
              <a:defRPr sz="1180" b="1"/>
            </a:lvl4pPr>
            <a:lvl5pPr marL="1348740" indent="0">
              <a:buNone/>
              <a:defRPr sz="1180" b="1"/>
            </a:lvl5pPr>
            <a:lvl6pPr marL="1685925" indent="0">
              <a:buNone/>
              <a:defRPr sz="1180" b="1"/>
            </a:lvl6pPr>
            <a:lvl7pPr marL="2023110" indent="0">
              <a:buNone/>
              <a:defRPr sz="1180" b="1"/>
            </a:lvl7pPr>
            <a:lvl8pPr marL="2360295" indent="0">
              <a:buNone/>
              <a:defRPr sz="1180" b="1"/>
            </a:lvl8pPr>
            <a:lvl9pPr marL="2697480" indent="0">
              <a:buNone/>
              <a:defRPr sz="11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A3C916-8D8D-46A1-8A37-E91D4FE7E6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3657" y="1847493"/>
            <a:ext cx="5377558" cy="27173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0AB1DD-3463-4B9A-825C-D28B9D4C4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4D4322-39E8-45FE-8653-092D439E6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9FE38E-EFCA-4807-947F-C03FE45D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315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381E1-CA7D-45B4-B7C6-4D8EC7D74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51FE8E-E5D2-40DC-8281-B76A49406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4910FF-52D6-41DC-8795-E0599904A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DDF42-8D47-47E0-9DDE-F98F7DF7F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737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83C8FA-AB09-416E-9E29-19674E150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301A44-AB2E-4DB6-9F8B-2B24ABAD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7AC5A8-EA78-47EE-A574-DAABAA27A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497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FA10E-0347-4ADE-AA3B-0AC3C8AB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281" y="337185"/>
            <a:ext cx="4079696" cy="1180148"/>
          </a:xfrm>
        </p:spPr>
        <p:txBody>
          <a:bodyPr anchor="b"/>
          <a:lstStyle>
            <a:lvl1pPr>
              <a:defRPr sz="236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07C79-ABF1-4C27-A3E4-21D495DE5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7557" y="728227"/>
            <a:ext cx="6403658" cy="3594298"/>
          </a:xfrm>
        </p:spPr>
        <p:txBody>
          <a:bodyPr/>
          <a:lstStyle>
            <a:lvl1pPr>
              <a:defRPr sz="2360"/>
            </a:lvl1pPr>
            <a:lvl2pPr>
              <a:defRPr sz="2065"/>
            </a:lvl2pPr>
            <a:lvl3pPr>
              <a:defRPr sz="1770"/>
            </a:lvl3pPr>
            <a:lvl4pPr>
              <a:defRPr sz="1475"/>
            </a:lvl4pPr>
            <a:lvl5pPr>
              <a:defRPr sz="1475"/>
            </a:lvl5pPr>
            <a:lvl6pPr>
              <a:defRPr sz="1475"/>
            </a:lvl6pPr>
            <a:lvl7pPr>
              <a:defRPr sz="1475"/>
            </a:lvl7pPr>
            <a:lvl8pPr>
              <a:defRPr sz="1475"/>
            </a:lvl8pPr>
            <a:lvl9pPr>
              <a:defRPr sz="14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723412-1AE7-4716-9324-B99B6080D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1281" y="1517333"/>
            <a:ext cx="4079696" cy="2811046"/>
          </a:xfrm>
        </p:spPr>
        <p:txBody>
          <a:bodyPr/>
          <a:lstStyle>
            <a:lvl1pPr marL="0" indent="0">
              <a:buNone/>
              <a:defRPr sz="1180"/>
            </a:lvl1pPr>
            <a:lvl2pPr marL="337185" indent="0">
              <a:buNone/>
              <a:defRPr sz="1033"/>
            </a:lvl2pPr>
            <a:lvl3pPr marL="674370" indent="0">
              <a:buNone/>
              <a:defRPr sz="885"/>
            </a:lvl3pPr>
            <a:lvl4pPr marL="1011555" indent="0">
              <a:buNone/>
              <a:defRPr sz="738"/>
            </a:lvl4pPr>
            <a:lvl5pPr marL="1348740" indent="0">
              <a:buNone/>
              <a:defRPr sz="738"/>
            </a:lvl5pPr>
            <a:lvl6pPr marL="1685925" indent="0">
              <a:buNone/>
              <a:defRPr sz="738"/>
            </a:lvl6pPr>
            <a:lvl7pPr marL="2023110" indent="0">
              <a:buNone/>
              <a:defRPr sz="738"/>
            </a:lvl7pPr>
            <a:lvl8pPr marL="2360295" indent="0">
              <a:buNone/>
              <a:defRPr sz="738"/>
            </a:lvl8pPr>
            <a:lvl9pPr marL="2697480" indent="0">
              <a:buNone/>
              <a:defRPr sz="7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D6A83-98F3-48AD-B58D-53D6DC46C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75491-C404-4179-B2E7-456EF146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CCEE1-AD76-41E9-863B-AE06A3D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1385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F2FE3-DA03-4B8B-970C-58DE046B9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281" y="337185"/>
            <a:ext cx="4079696" cy="1180148"/>
          </a:xfrm>
        </p:spPr>
        <p:txBody>
          <a:bodyPr anchor="b"/>
          <a:lstStyle>
            <a:lvl1pPr>
              <a:defRPr sz="236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143F4-92E8-45EF-8D68-0907E5A4A0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77557" y="728227"/>
            <a:ext cx="6403658" cy="3594298"/>
          </a:xfrm>
        </p:spPr>
        <p:txBody>
          <a:bodyPr/>
          <a:lstStyle>
            <a:lvl1pPr marL="0" indent="0">
              <a:buNone/>
              <a:defRPr sz="2360"/>
            </a:lvl1pPr>
            <a:lvl2pPr marL="337185" indent="0">
              <a:buNone/>
              <a:defRPr sz="2065"/>
            </a:lvl2pPr>
            <a:lvl3pPr marL="674370" indent="0">
              <a:buNone/>
              <a:defRPr sz="1770"/>
            </a:lvl3pPr>
            <a:lvl4pPr marL="1011555" indent="0">
              <a:buNone/>
              <a:defRPr sz="1475"/>
            </a:lvl4pPr>
            <a:lvl5pPr marL="1348740" indent="0">
              <a:buNone/>
              <a:defRPr sz="1475"/>
            </a:lvl5pPr>
            <a:lvl6pPr marL="1685925" indent="0">
              <a:buNone/>
              <a:defRPr sz="1475"/>
            </a:lvl6pPr>
            <a:lvl7pPr marL="2023110" indent="0">
              <a:buNone/>
              <a:defRPr sz="1475"/>
            </a:lvl7pPr>
            <a:lvl8pPr marL="2360295" indent="0">
              <a:buNone/>
              <a:defRPr sz="1475"/>
            </a:lvl8pPr>
            <a:lvl9pPr marL="2697480" indent="0">
              <a:buNone/>
              <a:defRPr sz="1475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569B0E-084E-403B-BCF3-67D1F55A9B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1281" y="1517333"/>
            <a:ext cx="4079696" cy="2811046"/>
          </a:xfrm>
        </p:spPr>
        <p:txBody>
          <a:bodyPr/>
          <a:lstStyle>
            <a:lvl1pPr marL="0" indent="0">
              <a:buNone/>
              <a:defRPr sz="1180"/>
            </a:lvl1pPr>
            <a:lvl2pPr marL="337185" indent="0">
              <a:buNone/>
              <a:defRPr sz="1033"/>
            </a:lvl2pPr>
            <a:lvl3pPr marL="674370" indent="0">
              <a:buNone/>
              <a:defRPr sz="885"/>
            </a:lvl3pPr>
            <a:lvl4pPr marL="1011555" indent="0">
              <a:buNone/>
              <a:defRPr sz="738"/>
            </a:lvl4pPr>
            <a:lvl5pPr marL="1348740" indent="0">
              <a:buNone/>
              <a:defRPr sz="738"/>
            </a:lvl5pPr>
            <a:lvl6pPr marL="1685925" indent="0">
              <a:buNone/>
              <a:defRPr sz="738"/>
            </a:lvl6pPr>
            <a:lvl7pPr marL="2023110" indent="0">
              <a:buNone/>
              <a:defRPr sz="738"/>
            </a:lvl7pPr>
            <a:lvl8pPr marL="2360295" indent="0">
              <a:buNone/>
              <a:defRPr sz="738"/>
            </a:lvl8pPr>
            <a:lvl9pPr marL="2697480" indent="0">
              <a:buNone/>
              <a:defRPr sz="7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68457-73F9-4A62-B204-6E223361E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DF1D55-92DC-4804-AA4D-D4A15ECF9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96BA7F-8BF3-4E3C-AEBA-12CAE50B7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728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C85703-5F11-4071-A8D6-8E39F3161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633" y="269280"/>
            <a:ext cx="10909935" cy="977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D6CCF-BD3A-4BA5-9B24-E8A264E60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9633" y="1346398"/>
            <a:ext cx="10909935" cy="3209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912E02-7904-4716-A076-695A87397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9633" y="4687808"/>
            <a:ext cx="2846070" cy="2692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3FE96-28DF-47A0-B16F-02E8A75C5B5E}" type="datetimeFigureOut">
              <a:rPr lang="en-IN" smtClean="0"/>
              <a:t>25-02-2023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27D3A-03CA-48D8-87B9-C30877E198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90048" y="4687808"/>
            <a:ext cx="4269105" cy="2692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78DE5-D28B-4A01-BCA5-60622031C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3498" y="4687808"/>
            <a:ext cx="2846070" cy="2692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27DD-13A7-46D5-AB0A-4114A70C7A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178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74370" rtl="0" eaLnBrk="1" latinLnBrk="0" hangingPunct="1">
        <a:lnSpc>
          <a:spcPct val="90000"/>
        </a:lnSpc>
        <a:spcBef>
          <a:spcPct val="0"/>
        </a:spcBef>
        <a:buNone/>
        <a:defRPr sz="32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8593" indent="-168593" algn="l" defTabSz="67437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065" kern="1200">
          <a:solidFill>
            <a:schemeClr val="tx1"/>
          </a:solidFill>
          <a:latin typeface="+mn-lt"/>
          <a:ea typeface="+mn-ea"/>
          <a:cs typeface="+mn-cs"/>
        </a:defRPr>
      </a:lvl1pPr>
      <a:lvl2pPr marL="505778" indent="-168593" algn="l" defTabSz="67437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2pPr>
      <a:lvl3pPr marL="842963" indent="-168593" algn="l" defTabSz="67437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475" kern="1200">
          <a:solidFill>
            <a:schemeClr val="tx1"/>
          </a:solidFill>
          <a:latin typeface="+mn-lt"/>
          <a:ea typeface="+mn-ea"/>
          <a:cs typeface="+mn-cs"/>
        </a:defRPr>
      </a:lvl3pPr>
      <a:lvl4pPr marL="1180148" indent="-168593" algn="l" defTabSz="67437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4pPr>
      <a:lvl5pPr marL="1517333" indent="-168593" algn="l" defTabSz="67437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5pPr>
      <a:lvl6pPr marL="1854518" indent="-168593" algn="l" defTabSz="67437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6pPr>
      <a:lvl7pPr marL="2191703" indent="-168593" algn="l" defTabSz="67437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7pPr>
      <a:lvl8pPr marL="2528888" indent="-168593" algn="l" defTabSz="67437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8pPr>
      <a:lvl9pPr marL="2866073" indent="-168593" algn="l" defTabSz="67437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4370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1pPr>
      <a:lvl2pPr marL="337185" algn="l" defTabSz="674370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2pPr>
      <a:lvl3pPr marL="674370" algn="l" defTabSz="674370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3pPr>
      <a:lvl4pPr marL="1011555" algn="l" defTabSz="674370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4pPr>
      <a:lvl5pPr marL="1348740" algn="l" defTabSz="674370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5pPr>
      <a:lvl6pPr marL="1685925" algn="l" defTabSz="674370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6pPr>
      <a:lvl7pPr marL="2023110" algn="l" defTabSz="674370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7pPr>
      <a:lvl8pPr marL="2360295" algn="l" defTabSz="674370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8pPr>
      <a:lvl9pPr marL="2697480" algn="l" defTabSz="674370" rtl="0" eaLnBrk="1" latinLnBrk="0" hangingPunct="1">
        <a:defRPr sz="13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jpg"/><Relationship Id="rId18" Type="http://schemas.openxmlformats.org/officeDocument/2006/relationships/image" Target="../media/image19.png"/><Relationship Id="rId26" Type="http://schemas.openxmlformats.org/officeDocument/2006/relationships/oleObject" Target="../embeddings/oleObject2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22.jpg"/><Relationship Id="rId34" Type="http://schemas.openxmlformats.org/officeDocument/2006/relationships/oleObject" Target="../embeddings/oleObject6.bin"/><Relationship Id="rId7" Type="http://schemas.openxmlformats.org/officeDocument/2006/relationships/image" Target="../media/image10.emf"/><Relationship Id="rId12" Type="http://schemas.openxmlformats.org/officeDocument/2006/relationships/image" Target="../media/image14.emf"/><Relationship Id="rId17" Type="http://schemas.openxmlformats.org/officeDocument/2006/relationships/image" Target="../media/image18.png"/><Relationship Id="rId25" Type="http://schemas.openxmlformats.org/officeDocument/2006/relationships/image" Target="../media/image1.wmf"/><Relationship Id="rId33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20" Type="http://schemas.openxmlformats.org/officeDocument/2006/relationships/image" Target="../media/image21.tif"/><Relationship Id="rId29" Type="http://schemas.openxmlformats.org/officeDocument/2006/relationships/image" Target="../media/image3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11" Type="http://schemas.openxmlformats.org/officeDocument/2006/relationships/image" Target="../media/image13.jpeg"/><Relationship Id="rId24" Type="http://schemas.openxmlformats.org/officeDocument/2006/relationships/oleObject" Target="../embeddings/oleObject1.bin"/><Relationship Id="rId32" Type="http://schemas.openxmlformats.org/officeDocument/2006/relationships/oleObject" Target="../embeddings/oleObject5.bin"/><Relationship Id="rId5" Type="http://schemas.openxmlformats.org/officeDocument/2006/relationships/image" Target="../media/image8.jpeg"/><Relationship Id="rId15" Type="http://schemas.microsoft.com/office/2007/relationships/hdphoto" Target="../media/hdphoto2.wdp"/><Relationship Id="rId23" Type="http://schemas.microsoft.com/office/2007/relationships/hdphoto" Target="../media/hdphoto3.wdp"/><Relationship Id="rId28" Type="http://schemas.openxmlformats.org/officeDocument/2006/relationships/oleObject" Target="../embeddings/oleObject3.bin"/><Relationship Id="rId10" Type="http://schemas.openxmlformats.org/officeDocument/2006/relationships/image" Target="../media/image12.jpeg"/><Relationship Id="rId19" Type="http://schemas.openxmlformats.org/officeDocument/2006/relationships/image" Target="../media/image20.tif"/><Relationship Id="rId31" Type="http://schemas.openxmlformats.org/officeDocument/2006/relationships/image" Target="../media/image4.wmf"/><Relationship Id="rId4" Type="http://schemas.openxmlformats.org/officeDocument/2006/relationships/image" Target="../media/image7.png"/><Relationship Id="rId9" Type="http://schemas.microsoft.com/office/2007/relationships/hdphoto" Target="../media/hdphoto1.wdp"/><Relationship Id="rId14" Type="http://schemas.openxmlformats.org/officeDocument/2006/relationships/image" Target="../media/image16.png"/><Relationship Id="rId22" Type="http://schemas.openxmlformats.org/officeDocument/2006/relationships/image" Target="../media/image23.png"/><Relationship Id="rId27" Type="http://schemas.openxmlformats.org/officeDocument/2006/relationships/image" Target="../media/image2.wmf"/><Relationship Id="rId30" Type="http://schemas.openxmlformats.org/officeDocument/2006/relationships/oleObject" Target="../embeddings/oleObject4.bin"/><Relationship Id="rId35" Type="http://schemas.openxmlformats.org/officeDocument/2006/relationships/image" Target="../media/image6.wmf"/><Relationship Id="rId8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150">
            <a:extLst>
              <a:ext uri="{FF2B5EF4-FFF2-40B4-BE49-F238E27FC236}">
                <a16:creationId xmlns:a16="http://schemas.microsoft.com/office/drawing/2014/main" id="{3B9C2832-5E67-4729-B816-28D84675F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810" y="12298"/>
            <a:ext cx="1710969" cy="16875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4" name="Google Shape;2298;p44">
            <a:extLst>
              <a:ext uri="{FF2B5EF4-FFF2-40B4-BE49-F238E27FC236}">
                <a16:creationId xmlns:a16="http://schemas.microsoft.com/office/drawing/2014/main" id="{EB3ABA67-05C5-4BEE-9A16-4F5FB662EA80}"/>
              </a:ext>
            </a:extLst>
          </p:cNvPr>
          <p:cNvSpPr/>
          <p:nvPr/>
        </p:nvSpPr>
        <p:spPr>
          <a:xfrm rot="11998292" flipH="1">
            <a:off x="64049" y="1664291"/>
            <a:ext cx="561877" cy="648324"/>
          </a:xfrm>
          <a:custGeom>
            <a:avLst/>
            <a:gdLst/>
            <a:ahLst/>
            <a:cxnLst/>
            <a:rect l="l" t="t" r="r" b="b"/>
            <a:pathLst>
              <a:path w="13659" h="17883" extrusionOk="0">
                <a:moveTo>
                  <a:pt x="6026" y="1"/>
                </a:moveTo>
                <a:lnTo>
                  <a:pt x="7644" y="1229"/>
                </a:lnTo>
                <a:cubicBezTo>
                  <a:pt x="6336" y="1768"/>
                  <a:pt x="5131" y="2548"/>
                  <a:pt x="4109" y="3536"/>
                </a:cubicBezTo>
                <a:cubicBezTo>
                  <a:pt x="2767" y="4787"/>
                  <a:pt x="1745" y="6347"/>
                  <a:pt x="1148" y="8081"/>
                </a:cubicBezTo>
                <a:cubicBezTo>
                  <a:pt x="1" y="11512"/>
                  <a:pt x="701" y="15254"/>
                  <a:pt x="2698" y="17882"/>
                </a:cubicBezTo>
                <a:cubicBezTo>
                  <a:pt x="1206" y="14944"/>
                  <a:pt x="1332" y="11409"/>
                  <a:pt x="2801" y="8804"/>
                </a:cubicBezTo>
                <a:cubicBezTo>
                  <a:pt x="3524" y="7518"/>
                  <a:pt x="4546" y="6428"/>
                  <a:pt x="5785" y="5636"/>
                </a:cubicBezTo>
                <a:cubicBezTo>
                  <a:pt x="6749" y="5005"/>
                  <a:pt x="7828" y="4568"/>
                  <a:pt x="8964" y="4362"/>
                </a:cubicBezTo>
                <a:lnTo>
                  <a:pt x="8964" y="4362"/>
                </a:lnTo>
                <a:lnTo>
                  <a:pt x="8620" y="6003"/>
                </a:lnTo>
                <a:lnTo>
                  <a:pt x="13658" y="678"/>
                </a:lnTo>
                <a:lnTo>
                  <a:pt x="602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89EFFB-7690-8E72-35A5-B2BD56812498}"/>
              </a:ext>
            </a:extLst>
          </p:cNvPr>
          <p:cNvGrpSpPr/>
          <p:nvPr/>
        </p:nvGrpSpPr>
        <p:grpSpPr>
          <a:xfrm>
            <a:off x="128382" y="2228819"/>
            <a:ext cx="1857859" cy="1919515"/>
            <a:chOff x="30052" y="2238200"/>
            <a:chExt cx="1857859" cy="1919515"/>
          </a:xfrm>
        </p:grpSpPr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15748A2F-C0AB-48CF-8162-086D0CFF2B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1" r="3450"/>
            <a:stretch/>
          </p:blipFill>
          <p:spPr>
            <a:xfrm rot="5400000">
              <a:off x="-776" y="2269028"/>
              <a:ext cx="1919515" cy="185785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5" name="Picture 154">
              <a:extLst>
                <a:ext uri="{FF2B5EF4-FFF2-40B4-BE49-F238E27FC236}">
                  <a16:creationId xmlns:a16="http://schemas.microsoft.com/office/drawing/2014/main" id="{5EBAE6F1-5DC9-43CE-B711-91CC6C8B3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200000">
              <a:off x="-159990" y="2931541"/>
              <a:ext cx="1194778" cy="449121"/>
            </a:xfrm>
            <a:prstGeom prst="rect">
              <a:avLst/>
            </a:prstGeom>
          </p:spPr>
        </p:pic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08BECFBF-EFB0-47F3-B094-ACD693645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6200000">
              <a:off x="968286" y="2971937"/>
              <a:ext cx="1101892" cy="416540"/>
            </a:xfrm>
            <a:prstGeom prst="rect">
              <a:avLst/>
            </a:prstGeom>
          </p:spPr>
        </p:pic>
      </p:grpSp>
      <p:sp>
        <p:nvSpPr>
          <p:cNvPr id="192" name="TextBox 191">
            <a:extLst>
              <a:ext uri="{FF2B5EF4-FFF2-40B4-BE49-F238E27FC236}">
                <a16:creationId xmlns:a16="http://schemas.microsoft.com/office/drawing/2014/main" id="{4880A0B3-747E-4946-A8CE-711CDD483D89}"/>
              </a:ext>
            </a:extLst>
          </p:cNvPr>
          <p:cNvSpPr txBox="1"/>
          <p:nvPr/>
        </p:nvSpPr>
        <p:spPr>
          <a:xfrm>
            <a:off x="213836" y="1606944"/>
            <a:ext cx="1693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Dried fruit of </a:t>
            </a:r>
          </a:p>
          <a:p>
            <a:pPr algn="ctr"/>
            <a:r>
              <a:rPr lang="en-US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Piper longum</a:t>
            </a:r>
            <a:endParaRPr lang="en-IN" sz="1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7C37FF85-1EAF-41C7-8055-81B21AFC7E04}"/>
              </a:ext>
            </a:extLst>
          </p:cNvPr>
          <p:cNvSpPr txBox="1"/>
          <p:nvPr/>
        </p:nvSpPr>
        <p:spPr>
          <a:xfrm>
            <a:off x="-48131" y="4029814"/>
            <a:ext cx="2160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Standardized</a:t>
            </a:r>
          </a:p>
          <a:p>
            <a:pPr algn="ctr"/>
            <a:r>
              <a:rPr lang="en-US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Piper longum fruits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ethanolic extract</a:t>
            </a:r>
            <a:r>
              <a:rPr lang="en-US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(PLFEE)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Google Shape;2298;p44">
            <a:extLst>
              <a:ext uri="{FF2B5EF4-FFF2-40B4-BE49-F238E27FC236}">
                <a16:creationId xmlns:a16="http://schemas.microsoft.com/office/drawing/2014/main" id="{2051A5F7-D736-6604-EDF1-4333E6BB7368}"/>
              </a:ext>
            </a:extLst>
          </p:cNvPr>
          <p:cNvSpPr/>
          <p:nvPr/>
        </p:nvSpPr>
        <p:spPr>
          <a:xfrm rot="5608337" flipH="1">
            <a:off x="2077974" y="2482718"/>
            <a:ext cx="524963" cy="778591"/>
          </a:xfrm>
          <a:custGeom>
            <a:avLst/>
            <a:gdLst/>
            <a:ahLst/>
            <a:cxnLst/>
            <a:rect l="l" t="t" r="r" b="b"/>
            <a:pathLst>
              <a:path w="13659" h="17883" extrusionOk="0">
                <a:moveTo>
                  <a:pt x="6026" y="1"/>
                </a:moveTo>
                <a:lnTo>
                  <a:pt x="7644" y="1229"/>
                </a:lnTo>
                <a:cubicBezTo>
                  <a:pt x="6336" y="1768"/>
                  <a:pt x="5131" y="2548"/>
                  <a:pt x="4109" y="3536"/>
                </a:cubicBezTo>
                <a:cubicBezTo>
                  <a:pt x="2767" y="4787"/>
                  <a:pt x="1745" y="6347"/>
                  <a:pt x="1148" y="8081"/>
                </a:cubicBezTo>
                <a:cubicBezTo>
                  <a:pt x="1" y="11512"/>
                  <a:pt x="701" y="15254"/>
                  <a:pt x="2698" y="17882"/>
                </a:cubicBezTo>
                <a:cubicBezTo>
                  <a:pt x="1206" y="14944"/>
                  <a:pt x="1332" y="11409"/>
                  <a:pt x="2801" y="8804"/>
                </a:cubicBezTo>
                <a:cubicBezTo>
                  <a:pt x="3524" y="7518"/>
                  <a:pt x="4546" y="6428"/>
                  <a:pt x="5785" y="5636"/>
                </a:cubicBezTo>
                <a:cubicBezTo>
                  <a:pt x="6749" y="5005"/>
                  <a:pt x="7828" y="4568"/>
                  <a:pt x="8964" y="4362"/>
                </a:cubicBezTo>
                <a:lnTo>
                  <a:pt x="8964" y="4362"/>
                </a:lnTo>
                <a:lnTo>
                  <a:pt x="8620" y="6003"/>
                </a:lnTo>
                <a:lnTo>
                  <a:pt x="13658" y="678"/>
                </a:lnTo>
                <a:lnTo>
                  <a:pt x="6026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EA670E01-EC01-24CF-432E-DE36DE185A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9392" y="3092892"/>
            <a:ext cx="1438049" cy="1272246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998BD373-7AC2-C48B-1E9C-336DFC6955D6}"/>
              </a:ext>
            </a:extLst>
          </p:cNvPr>
          <p:cNvSpPr txBox="1"/>
          <p:nvPr/>
        </p:nvSpPr>
        <p:spPr>
          <a:xfrm>
            <a:off x="1952390" y="4300474"/>
            <a:ext cx="216014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500" b="1" dirty="0">
                <a:latin typeface="Arial" panose="020B0604020202020204" pitchFamily="34" charset="0"/>
                <a:cs typeface="Arial" panose="020B0604020202020204" pitchFamily="34" charset="0"/>
              </a:rPr>
              <a:t>Thin Film Hydration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CD2D0976-10B0-FA17-BF41-4024DF422F5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2" t="-557" r="5504" b="557"/>
          <a:stretch/>
        </p:blipFill>
        <p:spPr>
          <a:xfrm rot="5400000">
            <a:off x="3912536" y="104633"/>
            <a:ext cx="1692107" cy="16931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CAB9407F-FEAD-711D-4187-D17ACD5D622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3" t="10846" r="28110" b="6492"/>
          <a:stretch/>
        </p:blipFill>
        <p:spPr>
          <a:xfrm rot="10800000">
            <a:off x="3719684" y="3215449"/>
            <a:ext cx="1622228" cy="16105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8" name="Google Shape;2298;p44">
            <a:extLst>
              <a:ext uri="{FF2B5EF4-FFF2-40B4-BE49-F238E27FC236}">
                <a16:creationId xmlns:a16="http://schemas.microsoft.com/office/drawing/2014/main" id="{756AEDE5-A087-1C40-EC94-9195244BDCF9}"/>
              </a:ext>
            </a:extLst>
          </p:cNvPr>
          <p:cNvSpPr/>
          <p:nvPr/>
        </p:nvSpPr>
        <p:spPr>
          <a:xfrm rot="2637155">
            <a:off x="3121018" y="99701"/>
            <a:ext cx="518256" cy="697806"/>
          </a:xfrm>
          <a:custGeom>
            <a:avLst/>
            <a:gdLst/>
            <a:ahLst/>
            <a:cxnLst/>
            <a:rect l="l" t="t" r="r" b="b"/>
            <a:pathLst>
              <a:path w="13659" h="17883" extrusionOk="0">
                <a:moveTo>
                  <a:pt x="6026" y="1"/>
                </a:moveTo>
                <a:lnTo>
                  <a:pt x="7644" y="1229"/>
                </a:lnTo>
                <a:cubicBezTo>
                  <a:pt x="6336" y="1768"/>
                  <a:pt x="5131" y="2548"/>
                  <a:pt x="4109" y="3536"/>
                </a:cubicBezTo>
                <a:cubicBezTo>
                  <a:pt x="2767" y="4787"/>
                  <a:pt x="1745" y="6347"/>
                  <a:pt x="1148" y="8081"/>
                </a:cubicBezTo>
                <a:cubicBezTo>
                  <a:pt x="1" y="11512"/>
                  <a:pt x="701" y="15254"/>
                  <a:pt x="2698" y="17882"/>
                </a:cubicBezTo>
                <a:cubicBezTo>
                  <a:pt x="1206" y="14944"/>
                  <a:pt x="1332" y="11409"/>
                  <a:pt x="2801" y="8804"/>
                </a:cubicBezTo>
                <a:cubicBezTo>
                  <a:pt x="3524" y="7518"/>
                  <a:pt x="4546" y="6428"/>
                  <a:pt x="5785" y="5636"/>
                </a:cubicBezTo>
                <a:cubicBezTo>
                  <a:pt x="6749" y="5005"/>
                  <a:pt x="7828" y="4568"/>
                  <a:pt x="8964" y="4362"/>
                </a:cubicBezTo>
                <a:lnTo>
                  <a:pt x="8964" y="4362"/>
                </a:lnTo>
                <a:lnTo>
                  <a:pt x="8620" y="6003"/>
                </a:lnTo>
                <a:lnTo>
                  <a:pt x="13658" y="678"/>
                </a:lnTo>
                <a:lnTo>
                  <a:pt x="602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0FFCB40-617A-59D2-FBD8-79802B526320}"/>
              </a:ext>
            </a:extLst>
          </p:cNvPr>
          <p:cNvSpPr txBox="1"/>
          <p:nvPr/>
        </p:nvSpPr>
        <p:spPr>
          <a:xfrm>
            <a:off x="3729799" y="1799990"/>
            <a:ext cx="21960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Powder of optimized Solid Dispersion (SD)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54FC00D-149E-282F-F133-98B9EEEA4A4F}"/>
              </a:ext>
            </a:extLst>
          </p:cNvPr>
          <p:cNvSpPr txBox="1"/>
          <p:nvPr/>
        </p:nvSpPr>
        <p:spPr>
          <a:xfrm>
            <a:off x="3402097" y="4732716"/>
            <a:ext cx="23694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Encapsulated SD 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09F6F879-2DD7-2CBB-F494-3BD91BD8530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5115" t="16076"/>
          <a:stretch/>
        </p:blipFill>
        <p:spPr>
          <a:xfrm>
            <a:off x="1988280" y="679862"/>
            <a:ext cx="1770440" cy="1637863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B2E84384-3F5A-5455-63D4-BC45158AF557}"/>
              </a:ext>
            </a:extLst>
          </p:cNvPr>
          <p:cNvSpPr txBox="1"/>
          <p:nvPr/>
        </p:nvSpPr>
        <p:spPr>
          <a:xfrm>
            <a:off x="1794793" y="2272712"/>
            <a:ext cx="23694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Optimization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Google Shape;2298;p44">
            <a:extLst>
              <a:ext uri="{FF2B5EF4-FFF2-40B4-BE49-F238E27FC236}">
                <a16:creationId xmlns:a16="http://schemas.microsoft.com/office/drawing/2014/main" id="{125EE87E-1C7D-C6CE-EA43-4222B75935F2}"/>
              </a:ext>
            </a:extLst>
          </p:cNvPr>
          <p:cNvSpPr/>
          <p:nvPr/>
        </p:nvSpPr>
        <p:spPr>
          <a:xfrm rot="9529557">
            <a:off x="4646379" y="2599500"/>
            <a:ext cx="410150" cy="552246"/>
          </a:xfrm>
          <a:custGeom>
            <a:avLst/>
            <a:gdLst/>
            <a:ahLst/>
            <a:cxnLst/>
            <a:rect l="l" t="t" r="r" b="b"/>
            <a:pathLst>
              <a:path w="13659" h="17883" extrusionOk="0">
                <a:moveTo>
                  <a:pt x="6026" y="1"/>
                </a:moveTo>
                <a:lnTo>
                  <a:pt x="7644" y="1229"/>
                </a:lnTo>
                <a:cubicBezTo>
                  <a:pt x="6336" y="1768"/>
                  <a:pt x="5131" y="2548"/>
                  <a:pt x="4109" y="3536"/>
                </a:cubicBezTo>
                <a:cubicBezTo>
                  <a:pt x="2767" y="4787"/>
                  <a:pt x="1745" y="6347"/>
                  <a:pt x="1148" y="8081"/>
                </a:cubicBezTo>
                <a:cubicBezTo>
                  <a:pt x="1" y="11512"/>
                  <a:pt x="701" y="15254"/>
                  <a:pt x="2698" y="17882"/>
                </a:cubicBezTo>
                <a:cubicBezTo>
                  <a:pt x="1206" y="14944"/>
                  <a:pt x="1332" y="11409"/>
                  <a:pt x="2801" y="8804"/>
                </a:cubicBezTo>
                <a:cubicBezTo>
                  <a:pt x="3524" y="7518"/>
                  <a:pt x="4546" y="6428"/>
                  <a:pt x="5785" y="5636"/>
                </a:cubicBezTo>
                <a:cubicBezTo>
                  <a:pt x="6749" y="5005"/>
                  <a:pt x="7828" y="4568"/>
                  <a:pt x="8964" y="4362"/>
                </a:cubicBezTo>
                <a:lnTo>
                  <a:pt x="8964" y="4362"/>
                </a:lnTo>
                <a:lnTo>
                  <a:pt x="8620" y="6003"/>
                </a:lnTo>
                <a:lnTo>
                  <a:pt x="13658" y="678"/>
                </a:lnTo>
                <a:lnTo>
                  <a:pt x="602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2298;p44">
            <a:extLst>
              <a:ext uri="{FF2B5EF4-FFF2-40B4-BE49-F238E27FC236}">
                <a16:creationId xmlns:a16="http://schemas.microsoft.com/office/drawing/2014/main" id="{66E39EB3-C67A-D47A-83A6-CC9D5A4B79E3}"/>
              </a:ext>
            </a:extLst>
          </p:cNvPr>
          <p:cNvSpPr/>
          <p:nvPr/>
        </p:nvSpPr>
        <p:spPr>
          <a:xfrm rot="7003698" flipH="1">
            <a:off x="5637767" y="957891"/>
            <a:ext cx="421783" cy="685075"/>
          </a:xfrm>
          <a:custGeom>
            <a:avLst/>
            <a:gdLst/>
            <a:ahLst/>
            <a:cxnLst/>
            <a:rect l="l" t="t" r="r" b="b"/>
            <a:pathLst>
              <a:path w="13659" h="17883" extrusionOk="0">
                <a:moveTo>
                  <a:pt x="6026" y="1"/>
                </a:moveTo>
                <a:lnTo>
                  <a:pt x="7644" y="1229"/>
                </a:lnTo>
                <a:cubicBezTo>
                  <a:pt x="6336" y="1768"/>
                  <a:pt x="5131" y="2548"/>
                  <a:pt x="4109" y="3536"/>
                </a:cubicBezTo>
                <a:cubicBezTo>
                  <a:pt x="2767" y="4787"/>
                  <a:pt x="1745" y="6347"/>
                  <a:pt x="1148" y="8081"/>
                </a:cubicBezTo>
                <a:cubicBezTo>
                  <a:pt x="1" y="11512"/>
                  <a:pt x="701" y="15254"/>
                  <a:pt x="2698" y="17882"/>
                </a:cubicBezTo>
                <a:cubicBezTo>
                  <a:pt x="1206" y="14944"/>
                  <a:pt x="1332" y="11409"/>
                  <a:pt x="2801" y="8804"/>
                </a:cubicBezTo>
                <a:cubicBezTo>
                  <a:pt x="3524" y="7518"/>
                  <a:pt x="4546" y="6428"/>
                  <a:pt x="5785" y="5636"/>
                </a:cubicBezTo>
                <a:cubicBezTo>
                  <a:pt x="6749" y="5005"/>
                  <a:pt x="7828" y="4568"/>
                  <a:pt x="8964" y="4362"/>
                </a:cubicBezTo>
                <a:lnTo>
                  <a:pt x="8964" y="4362"/>
                </a:lnTo>
                <a:lnTo>
                  <a:pt x="8620" y="6003"/>
                </a:lnTo>
                <a:lnTo>
                  <a:pt x="13658" y="678"/>
                </a:lnTo>
                <a:lnTo>
                  <a:pt x="6026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4587F5C1-21CB-7B85-C035-1D653837C05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" r="18056"/>
          <a:stretch/>
        </p:blipFill>
        <p:spPr>
          <a:xfrm>
            <a:off x="5062733" y="2215060"/>
            <a:ext cx="1931474" cy="18573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3" name="Google Shape;2298;p44">
            <a:extLst>
              <a:ext uri="{FF2B5EF4-FFF2-40B4-BE49-F238E27FC236}">
                <a16:creationId xmlns:a16="http://schemas.microsoft.com/office/drawing/2014/main" id="{9903780B-28CD-2958-5ADC-A634A42C93CE}"/>
              </a:ext>
            </a:extLst>
          </p:cNvPr>
          <p:cNvSpPr/>
          <p:nvPr/>
        </p:nvSpPr>
        <p:spPr>
          <a:xfrm rot="6520214">
            <a:off x="5423068" y="1540524"/>
            <a:ext cx="571443" cy="769420"/>
          </a:xfrm>
          <a:custGeom>
            <a:avLst/>
            <a:gdLst/>
            <a:ahLst/>
            <a:cxnLst/>
            <a:rect l="l" t="t" r="r" b="b"/>
            <a:pathLst>
              <a:path w="13659" h="17883" extrusionOk="0">
                <a:moveTo>
                  <a:pt x="6026" y="1"/>
                </a:moveTo>
                <a:lnTo>
                  <a:pt x="7644" y="1229"/>
                </a:lnTo>
                <a:cubicBezTo>
                  <a:pt x="6336" y="1768"/>
                  <a:pt x="5131" y="2548"/>
                  <a:pt x="4109" y="3536"/>
                </a:cubicBezTo>
                <a:cubicBezTo>
                  <a:pt x="2767" y="4787"/>
                  <a:pt x="1745" y="6347"/>
                  <a:pt x="1148" y="8081"/>
                </a:cubicBezTo>
                <a:cubicBezTo>
                  <a:pt x="1" y="11512"/>
                  <a:pt x="701" y="15254"/>
                  <a:pt x="2698" y="17882"/>
                </a:cubicBezTo>
                <a:cubicBezTo>
                  <a:pt x="1206" y="14944"/>
                  <a:pt x="1332" y="11409"/>
                  <a:pt x="2801" y="8804"/>
                </a:cubicBezTo>
                <a:cubicBezTo>
                  <a:pt x="3524" y="7518"/>
                  <a:pt x="4546" y="6428"/>
                  <a:pt x="5785" y="5636"/>
                </a:cubicBezTo>
                <a:cubicBezTo>
                  <a:pt x="6749" y="5005"/>
                  <a:pt x="7828" y="4568"/>
                  <a:pt x="8964" y="4362"/>
                </a:cubicBezTo>
                <a:lnTo>
                  <a:pt x="8964" y="4362"/>
                </a:lnTo>
                <a:lnTo>
                  <a:pt x="8620" y="6003"/>
                </a:lnTo>
                <a:lnTo>
                  <a:pt x="13658" y="678"/>
                </a:lnTo>
                <a:lnTo>
                  <a:pt x="602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7CAC558-371A-D997-79FC-2AB8673E8A3B}"/>
              </a:ext>
            </a:extLst>
          </p:cNvPr>
          <p:cNvSpPr txBox="1"/>
          <p:nvPr/>
        </p:nvSpPr>
        <p:spPr>
          <a:xfrm>
            <a:off x="9796008" y="4746538"/>
            <a:ext cx="302869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Improved oral bioavailability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AD8049E5-A1D6-B60D-BEA9-55E6D59431B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19" t="28515" r="17006" b="24325"/>
          <a:stretch/>
        </p:blipFill>
        <p:spPr>
          <a:xfrm rot="10800000">
            <a:off x="8522210" y="3269415"/>
            <a:ext cx="1610681" cy="16196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C2AFC959-7A97-4EF0-EBEF-420E888FB6A5}"/>
              </a:ext>
            </a:extLst>
          </p:cNvPr>
          <p:cNvSpPr txBox="1"/>
          <p:nvPr/>
        </p:nvSpPr>
        <p:spPr>
          <a:xfrm>
            <a:off x="8500333" y="4758923"/>
            <a:ext cx="161068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SD Treated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D4CFDA8-BB8B-3106-44E2-452805ABCC10}"/>
              </a:ext>
            </a:extLst>
          </p:cNvPr>
          <p:cNvSpPr txBox="1"/>
          <p:nvPr/>
        </p:nvSpPr>
        <p:spPr>
          <a:xfrm>
            <a:off x="4852635" y="4045365"/>
            <a:ext cx="23694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C57BL/6 mice 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D85D01-DDA5-7C03-554F-E49317FD4A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11909" y="11575"/>
            <a:ext cx="1493661" cy="13120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D84D76E-D8CC-DC55-5084-2DEBA7646A6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18824" y="1781206"/>
            <a:ext cx="1274722" cy="13415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668C84B-DA15-BF54-2947-EBE4CBD1F26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95450" y="26683"/>
            <a:ext cx="996291" cy="1313375"/>
          </a:xfrm>
          <a:prstGeom prst="rect">
            <a:avLst/>
          </a:prstGeom>
        </p:spPr>
      </p:pic>
      <p:sp>
        <p:nvSpPr>
          <p:cNvPr id="123" name="TextBox 122">
            <a:extLst>
              <a:ext uri="{FF2B5EF4-FFF2-40B4-BE49-F238E27FC236}">
                <a16:creationId xmlns:a16="http://schemas.microsoft.com/office/drawing/2014/main" id="{3C85BAAB-821A-63D5-BCAD-82BD901560A1}"/>
              </a:ext>
            </a:extLst>
          </p:cNvPr>
          <p:cNvSpPr txBox="1"/>
          <p:nvPr/>
        </p:nvSpPr>
        <p:spPr>
          <a:xfrm>
            <a:off x="7363795" y="1409640"/>
            <a:ext cx="9688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DSC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7C5D224-BBE3-BE12-9A8F-4FC0A8B71984}"/>
              </a:ext>
            </a:extLst>
          </p:cNvPr>
          <p:cNvSpPr txBox="1"/>
          <p:nvPr/>
        </p:nvSpPr>
        <p:spPr>
          <a:xfrm>
            <a:off x="10130197" y="1327887"/>
            <a:ext cx="11582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ATR-FTIR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4D120F0-6F05-71D1-6CC0-8632E0C4BB47}"/>
              </a:ext>
            </a:extLst>
          </p:cNvPr>
          <p:cNvSpPr txBox="1"/>
          <p:nvPr/>
        </p:nvSpPr>
        <p:spPr>
          <a:xfrm>
            <a:off x="7903800" y="3111691"/>
            <a:ext cx="11582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TGA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B78B63E-323E-B0A0-DDD8-B081E1A36465}"/>
              </a:ext>
            </a:extLst>
          </p:cNvPr>
          <p:cNvSpPr txBox="1"/>
          <p:nvPr/>
        </p:nvSpPr>
        <p:spPr>
          <a:xfrm>
            <a:off x="11151734" y="1296792"/>
            <a:ext cx="15556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HPTLC and Contact angle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8962348-A22B-5B75-E39A-68E1508C49FF}"/>
              </a:ext>
            </a:extLst>
          </p:cNvPr>
          <p:cNvSpPr txBox="1"/>
          <p:nvPr/>
        </p:nvSpPr>
        <p:spPr>
          <a:xfrm>
            <a:off x="8428201" y="1395744"/>
            <a:ext cx="9688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PLM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007A9826-AEE0-05C0-C22A-2C467EBC1CAD}"/>
              </a:ext>
            </a:extLst>
          </p:cNvPr>
          <p:cNvSpPr txBox="1"/>
          <p:nvPr/>
        </p:nvSpPr>
        <p:spPr>
          <a:xfrm>
            <a:off x="9249706" y="3098926"/>
            <a:ext cx="9688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HR-SEM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D1E873B-CD63-E56A-72F7-9864F85ACA87}"/>
              </a:ext>
            </a:extLst>
          </p:cNvPr>
          <p:cNvGrpSpPr/>
          <p:nvPr/>
        </p:nvGrpSpPr>
        <p:grpSpPr>
          <a:xfrm>
            <a:off x="9487958" y="76070"/>
            <a:ext cx="619089" cy="1266064"/>
            <a:chOff x="6311900" y="93680"/>
            <a:chExt cx="615721" cy="1259177"/>
          </a:xfrm>
        </p:grpSpPr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92636570-B10B-31FD-5149-0ACC14944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6570" y="93680"/>
              <a:ext cx="611051" cy="611051"/>
            </a:xfrm>
            <a:prstGeom prst="rect">
              <a:avLst/>
            </a:prstGeom>
          </p:spPr>
        </p:pic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id="{3F259409-D949-1734-DADB-5B35C4682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1900" y="741805"/>
              <a:ext cx="611052" cy="611052"/>
            </a:xfrm>
            <a:prstGeom prst="rect">
              <a:avLst/>
            </a:prstGeom>
          </p:spPr>
        </p:pic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D5EAA1C6-5A9E-B586-1E52-2A3A4A4BED8F}"/>
              </a:ext>
            </a:extLst>
          </p:cNvPr>
          <p:cNvSpPr txBox="1"/>
          <p:nvPr/>
        </p:nvSpPr>
        <p:spPr>
          <a:xfrm>
            <a:off x="9319229" y="1326982"/>
            <a:ext cx="968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HRTEM &amp; SAED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B0E6DB1A-3A3B-1824-4F00-7D78548237DA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" t="13638" b="15514"/>
          <a:stretch/>
        </p:blipFill>
        <p:spPr>
          <a:xfrm>
            <a:off x="6690099" y="1743812"/>
            <a:ext cx="1032815" cy="1014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" name="Google Shape;707;p54">
            <a:extLst>
              <a:ext uri="{FF2B5EF4-FFF2-40B4-BE49-F238E27FC236}">
                <a16:creationId xmlns:a16="http://schemas.microsoft.com/office/drawing/2014/main" id="{F76D91E5-E40B-3EFC-1284-2076E43956DA}"/>
              </a:ext>
            </a:extLst>
          </p:cNvPr>
          <p:cNvSpPr/>
          <p:nvPr/>
        </p:nvSpPr>
        <p:spPr>
          <a:xfrm rot="546450">
            <a:off x="6325697" y="2208572"/>
            <a:ext cx="528477" cy="524126"/>
          </a:xfrm>
          <a:custGeom>
            <a:avLst/>
            <a:gdLst/>
            <a:ahLst/>
            <a:cxnLst/>
            <a:rect l="l" t="t" r="r" b="b"/>
            <a:pathLst>
              <a:path w="20040" h="19875" extrusionOk="0">
                <a:moveTo>
                  <a:pt x="16554" y="778"/>
                </a:moveTo>
                <a:cubicBezTo>
                  <a:pt x="16653" y="778"/>
                  <a:pt x="16753" y="816"/>
                  <a:pt x="16829" y="892"/>
                </a:cubicBezTo>
                <a:lnTo>
                  <a:pt x="19024" y="3088"/>
                </a:lnTo>
                <a:cubicBezTo>
                  <a:pt x="19176" y="3239"/>
                  <a:pt x="19176" y="3485"/>
                  <a:pt x="19024" y="3636"/>
                </a:cubicBezTo>
                <a:cubicBezTo>
                  <a:pt x="18948" y="3712"/>
                  <a:pt x="18849" y="3750"/>
                  <a:pt x="18750" y="3750"/>
                </a:cubicBezTo>
                <a:cubicBezTo>
                  <a:pt x="18650" y="3750"/>
                  <a:pt x="18551" y="3712"/>
                  <a:pt x="18475" y="3636"/>
                </a:cubicBezTo>
                <a:lnTo>
                  <a:pt x="16280" y="1441"/>
                </a:lnTo>
                <a:cubicBezTo>
                  <a:pt x="16128" y="1289"/>
                  <a:pt x="16128" y="1044"/>
                  <a:pt x="16280" y="892"/>
                </a:cubicBezTo>
                <a:cubicBezTo>
                  <a:pt x="16356" y="816"/>
                  <a:pt x="16455" y="778"/>
                  <a:pt x="16554" y="778"/>
                </a:cubicBezTo>
                <a:close/>
                <a:moveTo>
                  <a:pt x="16554" y="2812"/>
                </a:moveTo>
                <a:lnTo>
                  <a:pt x="17103" y="3362"/>
                </a:lnTo>
                <a:lnTo>
                  <a:pt x="15240" y="5225"/>
                </a:lnTo>
                <a:lnTo>
                  <a:pt x="14691" y="4676"/>
                </a:lnTo>
                <a:lnTo>
                  <a:pt x="16554" y="2812"/>
                </a:lnTo>
                <a:close/>
                <a:moveTo>
                  <a:pt x="13044" y="4128"/>
                </a:moveTo>
                <a:lnTo>
                  <a:pt x="15789" y="6872"/>
                </a:lnTo>
                <a:lnTo>
                  <a:pt x="14918" y="7742"/>
                </a:lnTo>
                <a:lnTo>
                  <a:pt x="14095" y="6919"/>
                </a:lnTo>
                <a:cubicBezTo>
                  <a:pt x="14019" y="6845"/>
                  <a:pt x="13921" y="6808"/>
                  <a:pt x="13823" y="6808"/>
                </a:cubicBezTo>
                <a:cubicBezTo>
                  <a:pt x="13723" y="6808"/>
                  <a:pt x="13624" y="6846"/>
                  <a:pt x="13549" y="6921"/>
                </a:cubicBezTo>
                <a:cubicBezTo>
                  <a:pt x="13398" y="7072"/>
                  <a:pt x="13397" y="7316"/>
                  <a:pt x="13546" y="7468"/>
                </a:cubicBezTo>
                <a:lnTo>
                  <a:pt x="14369" y="8291"/>
                </a:lnTo>
                <a:lnTo>
                  <a:pt x="13821" y="8840"/>
                </a:lnTo>
                <a:lnTo>
                  <a:pt x="13546" y="8565"/>
                </a:lnTo>
                <a:cubicBezTo>
                  <a:pt x="13470" y="8490"/>
                  <a:pt x="13371" y="8452"/>
                  <a:pt x="13272" y="8452"/>
                </a:cubicBezTo>
                <a:cubicBezTo>
                  <a:pt x="13172" y="8452"/>
                  <a:pt x="13073" y="8490"/>
                  <a:pt x="12997" y="8565"/>
                </a:cubicBezTo>
                <a:cubicBezTo>
                  <a:pt x="12846" y="8717"/>
                  <a:pt x="12846" y="8963"/>
                  <a:pt x="12997" y="9114"/>
                </a:cubicBezTo>
                <a:lnTo>
                  <a:pt x="13272" y="9389"/>
                </a:lnTo>
                <a:lnTo>
                  <a:pt x="12723" y="9938"/>
                </a:lnTo>
                <a:lnTo>
                  <a:pt x="11900" y="9114"/>
                </a:lnTo>
                <a:cubicBezTo>
                  <a:pt x="11824" y="9040"/>
                  <a:pt x="11726" y="9003"/>
                  <a:pt x="11628" y="9003"/>
                </a:cubicBezTo>
                <a:cubicBezTo>
                  <a:pt x="11528" y="9003"/>
                  <a:pt x="11429" y="9041"/>
                  <a:pt x="11353" y="9117"/>
                </a:cubicBezTo>
                <a:cubicBezTo>
                  <a:pt x="11203" y="9267"/>
                  <a:pt x="11201" y="9512"/>
                  <a:pt x="11351" y="9663"/>
                </a:cubicBezTo>
                <a:lnTo>
                  <a:pt x="12174" y="10487"/>
                </a:lnTo>
                <a:lnTo>
                  <a:pt x="11625" y="11035"/>
                </a:lnTo>
                <a:lnTo>
                  <a:pt x="8881" y="8291"/>
                </a:lnTo>
                <a:lnTo>
                  <a:pt x="13044" y="4128"/>
                </a:lnTo>
                <a:close/>
                <a:moveTo>
                  <a:pt x="8332" y="8840"/>
                </a:moveTo>
                <a:lnTo>
                  <a:pt x="11076" y="11584"/>
                </a:lnTo>
                <a:lnTo>
                  <a:pt x="10527" y="12133"/>
                </a:lnTo>
                <a:lnTo>
                  <a:pt x="10253" y="11859"/>
                </a:lnTo>
                <a:cubicBezTo>
                  <a:pt x="10177" y="11780"/>
                  <a:pt x="10075" y="11740"/>
                  <a:pt x="9973" y="11740"/>
                </a:cubicBezTo>
                <a:cubicBezTo>
                  <a:pt x="9874" y="11740"/>
                  <a:pt x="9775" y="11778"/>
                  <a:pt x="9699" y="11854"/>
                </a:cubicBezTo>
                <a:cubicBezTo>
                  <a:pt x="9545" y="12007"/>
                  <a:pt x="9548" y="12257"/>
                  <a:pt x="9704" y="12408"/>
                </a:cubicBezTo>
                <a:lnTo>
                  <a:pt x="9978" y="12682"/>
                </a:lnTo>
                <a:lnTo>
                  <a:pt x="9430" y="13231"/>
                </a:lnTo>
                <a:lnTo>
                  <a:pt x="8606" y="12408"/>
                </a:lnTo>
                <a:cubicBezTo>
                  <a:pt x="8530" y="12330"/>
                  <a:pt x="8429" y="12291"/>
                  <a:pt x="8329" y="12291"/>
                </a:cubicBezTo>
                <a:cubicBezTo>
                  <a:pt x="8230" y="12291"/>
                  <a:pt x="8130" y="12329"/>
                  <a:pt x="8055" y="12405"/>
                </a:cubicBezTo>
                <a:cubicBezTo>
                  <a:pt x="7902" y="12557"/>
                  <a:pt x="7903" y="12805"/>
                  <a:pt x="8057" y="12956"/>
                </a:cubicBezTo>
                <a:lnTo>
                  <a:pt x="8881" y="13780"/>
                </a:lnTo>
                <a:lnTo>
                  <a:pt x="8695" y="13965"/>
                </a:lnTo>
                <a:cubicBezTo>
                  <a:pt x="8318" y="14343"/>
                  <a:pt x="7821" y="14532"/>
                  <a:pt x="7323" y="14532"/>
                </a:cubicBezTo>
                <a:cubicBezTo>
                  <a:pt x="6814" y="14532"/>
                  <a:pt x="6305" y="14334"/>
                  <a:pt x="5922" y="13935"/>
                </a:cubicBezTo>
                <a:cubicBezTo>
                  <a:pt x="5204" y="13185"/>
                  <a:pt x="5191" y="11980"/>
                  <a:pt x="5951" y="11221"/>
                </a:cubicBezTo>
                <a:lnTo>
                  <a:pt x="8332" y="8840"/>
                </a:lnTo>
                <a:close/>
                <a:moveTo>
                  <a:pt x="4934" y="13884"/>
                </a:moveTo>
                <a:cubicBezTo>
                  <a:pt x="5185" y="14349"/>
                  <a:pt x="5567" y="14731"/>
                  <a:pt x="6032" y="14982"/>
                </a:cubicBezTo>
                <a:lnTo>
                  <a:pt x="5587" y="15426"/>
                </a:lnTo>
                <a:cubicBezTo>
                  <a:pt x="5512" y="15502"/>
                  <a:pt x="5412" y="15540"/>
                  <a:pt x="5313" y="15540"/>
                </a:cubicBezTo>
                <a:cubicBezTo>
                  <a:pt x="5214" y="15540"/>
                  <a:pt x="5114" y="15502"/>
                  <a:pt x="5039" y="15426"/>
                </a:cubicBezTo>
                <a:cubicBezTo>
                  <a:pt x="4369" y="14757"/>
                  <a:pt x="4533" y="14920"/>
                  <a:pt x="4490" y="14878"/>
                </a:cubicBezTo>
                <a:cubicBezTo>
                  <a:pt x="4338" y="14726"/>
                  <a:pt x="4338" y="14480"/>
                  <a:pt x="4490" y="14329"/>
                </a:cubicBezTo>
                <a:lnTo>
                  <a:pt x="4934" y="13884"/>
                </a:lnTo>
                <a:close/>
                <a:moveTo>
                  <a:pt x="16553" y="1"/>
                </a:moveTo>
                <a:cubicBezTo>
                  <a:pt x="16255" y="1"/>
                  <a:pt x="15957" y="114"/>
                  <a:pt x="15730" y="342"/>
                </a:cubicBezTo>
                <a:cubicBezTo>
                  <a:pt x="15276" y="797"/>
                  <a:pt x="15276" y="1534"/>
                  <a:pt x="15731" y="1989"/>
                </a:cubicBezTo>
                <a:lnTo>
                  <a:pt x="16005" y="2263"/>
                </a:lnTo>
                <a:lnTo>
                  <a:pt x="14142" y="4126"/>
                </a:lnTo>
                <a:cubicBezTo>
                  <a:pt x="14014" y="3999"/>
                  <a:pt x="12894" y="2878"/>
                  <a:pt x="12770" y="2754"/>
                </a:cubicBezTo>
                <a:cubicBezTo>
                  <a:pt x="12694" y="2678"/>
                  <a:pt x="12594" y="2640"/>
                  <a:pt x="12495" y="2640"/>
                </a:cubicBezTo>
                <a:cubicBezTo>
                  <a:pt x="12395" y="2640"/>
                  <a:pt x="12296" y="2678"/>
                  <a:pt x="12221" y="2754"/>
                </a:cubicBezTo>
                <a:cubicBezTo>
                  <a:pt x="12069" y="2906"/>
                  <a:pt x="12069" y="3151"/>
                  <a:pt x="12221" y="3303"/>
                </a:cubicBezTo>
                <a:lnTo>
                  <a:pt x="12494" y="3577"/>
                </a:lnTo>
                <a:cubicBezTo>
                  <a:pt x="12356" y="3716"/>
                  <a:pt x="5891" y="10182"/>
                  <a:pt x="5402" y="10671"/>
                </a:cubicBezTo>
                <a:cubicBezTo>
                  <a:pt x="4771" y="11299"/>
                  <a:pt x="4490" y="12196"/>
                  <a:pt x="4649" y="13071"/>
                </a:cubicBezTo>
                <a:lnTo>
                  <a:pt x="3941" y="13779"/>
                </a:lnTo>
                <a:cubicBezTo>
                  <a:pt x="3486" y="14234"/>
                  <a:pt x="3486" y="14970"/>
                  <a:pt x="3941" y="15425"/>
                </a:cubicBezTo>
                <a:lnTo>
                  <a:pt x="155" y="19210"/>
                </a:lnTo>
                <a:cubicBezTo>
                  <a:pt x="1" y="19361"/>
                  <a:pt x="0" y="19609"/>
                  <a:pt x="153" y="19762"/>
                </a:cubicBezTo>
                <a:cubicBezTo>
                  <a:pt x="229" y="19837"/>
                  <a:pt x="328" y="19875"/>
                  <a:pt x="427" y="19875"/>
                </a:cubicBezTo>
                <a:cubicBezTo>
                  <a:pt x="528" y="19875"/>
                  <a:pt x="628" y="19836"/>
                  <a:pt x="704" y="19758"/>
                </a:cubicBezTo>
                <a:lnTo>
                  <a:pt x="4489" y="15974"/>
                </a:lnTo>
                <a:cubicBezTo>
                  <a:pt x="4716" y="16201"/>
                  <a:pt x="5014" y="16314"/>
                  <a:pt x="5312" y="16314"/>
                </a:cubicBezTo>
                <a:cubicBezTo>
                  <a:pt x="5610" y="16314"/>
                  <a:pt x="5908" y="16201"/>
                  <a:pt x="6135" y="15974"/>
                </a:cubicBezTo>
                <a:lnTo>
                  <a:pt x="6844" y="15266"/>
                </a:lnTo>
                <a:cubicBezTo>
                  <a:pt x="7003" y="15294"/>
                  <a:pt x="7162" y="15308"/>
                  <a:pt x="7321" y="15308"/>
                </a:cubicBezTo>
                <a:cubicBezTo>
                  <a:pt x="8035" y="15308"/>
                  <a:pt x="8729" y="15027"/>
                  <a:pt x="9243" y="14514"/>
                </a:cubicBezTo>
                <a:lnTo>
                  <a:pt x="16337" y="7421"/>
                </a:lnTo>
                <a:lnTo>
                  <a:pt x="16611" y="7695"/>
                </a:lnTo>
                <a:cubicBezTo>
                  <a:pt x="16687" y="7774"/>
                  <a:pt x="16789" y="7814"/>
                  <a:pt x="16891" y="7814"/>
                </a:cubicBezTo>
                <a:cubicBezTo>
                  <a:pt x="16990" y="7814"/>
                  <a:pt x="17089" y="7776"/>
                  <a:pt x="17166" y="7700"/>
                </a:cubicBezTo>
                <a:cubicBezTo>
                  <a:pt x="17320" y="7547"/>
                  <a:pt x="17317" y="7297"/>
                  <a:pt x="17161" y="7146"/>
                </a:cubicBezTo>
                <a:lnTo>
                  <a:pt x="15787" y="5773"/>
                </a:lnTo>
                <a:lnTo>
                  <a:pt x="17652" y="3910"/>
                </a:lnTo>
                <a:lnTo>
                  <a:pt x="17925" y="4184"/>
                </a:lnTo>
                <a:cubicBezTo>
                  <a:pt x="18154" y="4418"/>
                  <a:pt x="18456" y="4535"/>
                  <a:pt x="18758" y="4535"/>
                </a:cubicBezTo>
                <a:cubicBezTo>
                  <a:pt x="19056" y="4535"/>
                  <a:pt x="19354" y="4421"/>
                  <a:pt x="19581" y="4194"/>
                </a:cubicBezTo>
                <a:cubicBezTo>
                  <a:pt x="20040" y="3735"/>
                  <a:pt x="20035" y="2991"/>
                  <a:pt x="19573" y="2539"/>
                </a:cubicBezTo>
                <a:lnTo>
                  <a:pt x="17376" y="342"/>
                </a:lnTo>
                <a:cubicBezTo>
                  <a:pt x="17149" y="114"/>
                  <a:pt x="16851" y="1"/>
                  <a:pt x="16553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D638724-A5AB-B5DB-E8D0-4CF03E22E75A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38" t="7981" b="8845"/>
          <a:stretch/>
        </p:blipFill>
        <p:spPr>
          <a:xfrm>
            <a:off x="6965888" y="3259602"/>
            <a:ext cx="1645312" cy="16484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5" name="Google Shape;2298;p44">
            <a:extLst>
              <a:ext uri="{FF2B5EF4-FFF2-40B4-BE49-F238E27FC236}">
                <a16:creationId xmlns:a16="http://schemas.microsoft.com/office/drawing/2014/main" id="{1B56F197-43AC-5329-536D-2ABC4E11845D}"/>
              </a:ext>
            </a:extLst>
          </p:cNvPr>
          <p:cNvSpPr/>
          <p:nvPr/>
        </p:nvSpPr>
        <p:spPr>
          <a:xfrm rot="9911774" flipH="1">
            <a:off x="6588231" y="3728376"/>
            <a:ext cx="427922" cy="432397"/>
          </a:xfrm>
          <a:custGeom>
            <a:avLst/>
            <a:gdLst/>
            <a:ahLst/>
            <a:cxnLst/>
            <a:rect l="l" t="t" r="r" b="b"/>
            <a:pathLst>
              <a:path w="13659" h="17883" extrusionOk="0">
                <a:moveTo>
                  <a:pt x="6026" y="1"/>
                </a:moveTo>
                <a:lnTo>
                  <a:pt x="7644" y="1229"/>
                </a:lnTo>
                <a:cubicBezTo>
                  <a:pt x="6336" y="1768"/>
                  <a:pt x="5131" y="2548"/>
                  <a:pt x="4109" y="3536"/>
                </a:cubicBezTo>
                <a:cubicBezTo>
                  <a:pt x="2767" y="4787"/>
                  <a:pt x="1745" y="6347"/>
                  <a:pt x="1148" y="8081"/>
                </a:cubicBezTo>
                <a:cubicBezTo>
                  <a:pt x="1" y="11512"/>
                  <a:pt x="701" y="15254"/>
                  <a:pt x="2698" y="17882"/>
                </a:cubicBezTo>
                <a:cubicBezTo>
                  <a:pt x="1206" y="14944"/>
                  <a:pt x="1332" y="11409"/>
                  <a:pt x="2801" y="8804"/>
                </a:cubicBezTo>
                <a:cubicBezTo>
                  <a:pt x="3524" y="7518"/>
                  <a:pt x="4546" y="6428"/>
                  <a:pt x="5785" y="5636"/>
                </a:cubicBezTo>
                <a:cubicBezTo>
                  <a:pt x="6749" y="5005"/>
                  <a:pt x="7828" y="4568"/>
                  <a:pt x="8964" y="4362"/>
                </a:cubicBezTo>
                <a:lnTo>
                  <a:pt x="8964" y="4362"/>
                </a:lnTo>
                <a:lnTo>
                  <a:pt x="8620" y="6003"/>
                </a:lnTo>
                <a:lnTo>
                  <a:pt x="13658" y="678"/>
                </a:lnTo>
                <a:lnTo>
                  <a:pt x="602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A4F629F-2449-43CF-FE7F-41E65EF93C78}"/>
              </a:ext>
            </a:extLst>
          </p:cNvPr>
          <p:cNvSpPr txBox="1"/>
          <p:nvPr/>
        </p:nvSpPr>
        <p:spPr>
          <a:xfrm>
            <a:off x="6956969" y="4750678"/>
            <a:ext cx="161068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Tumor control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CEC4482-7A90-3C4C-34CC-A2E8B8382417}"/>
              </a:ext>
            </a:extLst>
          </p:cNvPr>
          <p:cNvSpPr txBox="1"/>
          <p:nvPr/>
        </p:nvSpPr>
        <p:spPr>
          <a:xfrm>
            <a:off x="6575548" y="2612223"/>
            <a:ext cx="136335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B16F10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9" name="Object 58">
            <a:extLst>
              <a:ext uri="{FF2B5EF4-FFF2-40B4-BE49-F238E27FC236}">
                <a16:creationId xmlns:a16="http://schemas.microsoft.com/office/drawing/2014/main" id="{B9FBD0AE-7AA7-916A-AD74-F85E648522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294853"/>
              </p:ext>
            </p:extLst>
          </p:nvPr>
        </p:nvGraphicFramePr>
        <p:xfrm>
          <a:off x="6185100" y="-36466"/>
          <a:ext cx="1178695" cy="1687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" name="Graph" r:id="rId24" imgW="2916000" imgH="4174560" progId="Origin95.Graph">
                  <p:embed/>
                </p:oleObj>
              </mc:Choice>
              <mc:Fallback>
                <p:oleObj name="Graph" r:id="rId24" imgW="2916000" imgH="4174560" progId="Origin95.Graph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9EC0604-C510-42FB-AE07-6A64FD654A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6185100" y="-36466"/>
                        <a:ext cx="1178695" cy="16875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>
            <a:extLst>
              <a:ext uri="{FF2B5EF4-FFF2-40B4-BE49-F238E27FC236}">
                <a16:creationId xmlns:a16="http://schemas.microsoft.com/office/drawing/2014/main" id="{ECA47107-A637-E3FC-37C3-8ADE1F2992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828623"/>
              </p:ext>
            </p:extLst>
          </p:nvPr>
        </p:nvGraphicFramePr>
        <p:xfrm>
          <a:off x="7262700" y="0"/>
          <a:ext cx="1178697" cy="1687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Graph" r:id="rId26" imgW="2916000" imgH="4174560" progId="Origin95.Graph">
                  <p:embed/>
                </p:oleObj>
              </mc:Choice>
              <mc:Fallback>
                <p:oleObj name="Graph" r:id="rId26" imgW="2916000" imgH="4174560" progId="Origin95.Graph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3CD837C4-F4B9-07FE-FF66-835002ECC2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7262700" y="0"/>
                        <a:ext cx="1178697" cy="16875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F3ED1952-4DC1-B7FA-9753-5B37FF850D7F}"/>
              </a:ext>
            </a:extLst>
          </p:cNvPr>
          <p:cNvSpPr txBox="1"/>
          <p:nvPr/>
        </p:nvSpPr>
        <p:spPr>
          <a:xfrm>
            <a:off x="6253255" y="1371857"/>
            <a:ext cx="9688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XRD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2" name="Object 61">
            <a:extLst>
              <a:ext uri="{FF2B5EF4-FFF2-40B4-BE49-F238E27FC236}">
                <a16:creationId xmlns:a16="http://schemas.microsoft.com/office/drawing/2014/main" id="{A51FBB5B-8D3C-6F17-C705-BC7B8D78B8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0888412"/>
              </p:ext>
            </p:extLst>
          </p:nvPr>
        </p:nvGraphicFramePr>
        <p:xfrm>
          <a:off x="10136899" y="7086"/>
          <a:ext cx="1073884" cy="1537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name="Graph" r:id="rId28" imgW="2916000" imgH="4174560" progId="Origin95.Graph">
                  <p:embed/>
                </p:oleObj>
              </mc:Choice>
              <mc:Fallback>
                <p:oleObj name="Graph" r:id="rId28" imgW="2916000" imgH="4174560" progId="Origin95.Graph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ED2E889-5A36-1220-7508-BD3D49C82F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0136899" y="7086"/>
                        <a:ext cx="1073884" cy="1537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>
            <a:extLst>
              <a:ext uri="{FF2B5EF4-FFF2-40B4-BE49-F238E27FC236}">
                <a16:creationId xmlns:a16="http://schemas.microsoft.com/office/drawing/2014/main" id="{EBC7C7CB-CE05-A181-FF01-5714ECF232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969016"/>
              </p:ext>
            </p:extLst>
          </p:nvPr>
        </p:nvGraphicFramePr>
        <p:xfrm>
          <a:off x="7796175" y="1617297"/>
          <a:ext cx="1310747" cy="19080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Graph" r:id="rId30" imgW="2916000" imgH="4174560" progId="Origin95.Graph">
                  <p:embed/>
                </p:oleObj>
              </mc:Choice>
              <mc:Fallback>
                <p:oleObj name="Graph" r:id="rId30" imgW="2916000" imgH="4174560" progId="Origin95.Graph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F16E1802-2A06-34AF-1DFD-7E7DE08775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7796175" y="1617297"/>
                        <a:ext cx="1310747" cy="19080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>
            <a:extLst>
              <a:ext uri="{FF2B5EF4-FFF2-40B4-BE49-F238E27FC236}">
                <a16:creationId xmlns:a16="http://schemas.microsoft.com/office/drawing/2014/main" id="{45E50D32-ED2A-3030-6ED6-C6382C9020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568859"/>
              </p:ext>
            </p:extLst>
          </p:nvPr>
        </p:nvGraphicFramePr>
        <p:xfrm>
          <a:off x="10451517" y="1662443"/>
          <a:ext cx="2180869" cy="166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Graph" r:id="rId32" imgW="3920760" imgH="3000960" progId="Origin95.Graph">
                  <p:embed/>
                </p:oleObj>
              </mc:Choice>
              <mc:Fallback>
                <p:oleObj name="Graph" r:id="rId32" imgW="3920760" imgH="3000960" progId="Origin95.Graph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0A60147-D340-3616-D393-4B908FD320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0451517" y="1662443"/>
                        <a:ext cx="2180869" cy="1668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64">
            <a:extLst>
              <a:ext uri="{FF2B5EF4-FFF2-40B4-BE49-F238E27FC236}">
                <a16:creationId xmlns:a16="http://schemas.microsoft.com/office/drawing/2014/main" id="{2775B589-73D8-EF28-4007-671038D2A3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878408"/>
              </p:ext>
            </p:extLst>
          </p:nvPr>
        </p:nvGraphicFramePr>
        <p:xfrm>
          <a:off x="10470034" y="3252692"/>
          <a:ext cx="2160449" cy="1653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" name="Graph" r:id="rId34" imgW="3920760" imgH="3000960" progId="Origin95.Graph">
                  <p:embed/>
                </p:oleObj>
              </mc:Choice>
              <mc:Fallback>
                <p:oleObj name="Graph" r:id="rId34" imgW="3920760" imgH="3000960" progId="Origin95.Graph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61227B23-FC5A-3F59-9779-73146AA73C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0470034" y="3252692"/>
                        <a:ext cx="2160449" cy="16531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TextBox 65">
            <a:extLst>
              <a:ext uri="{FF2B5EF4-FFF2-40B4-BE49-F238E27FC236}">
                <a16:creationId xmlns:a16="http://schemas.microsoft.com/office/drawing/2014/main" id="{7FCFAB9A-9C0F-B2B1-2C2D-EC662BF6783C}"/>
              </a:ext>
            </a:extLst>
          </p:cNvPr>
          <p:cNvSpPr txBox="1"/>
          <p:nvPr/>
        </p:nvSpPr>
        <p:spPr>
          <a:xfrm>
            <a:off x="10340514" y="3139249"/>
            <a:ext cx="23694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Improved Dissolution</a:t>
            </a:r>
            <a:endParaRPr lang="en-I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112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56</Words>
  <Application>Microsoft Office PowerPoint</Application>
  <PresentationFormat>Custom</PresentationFormat>
  <Paragraphs>23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Graph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Debadatta Mohapatra</dc:creator>
  <cp:lastModifiedBy>Debadatta Mohapatra</cp:lastModifiedBy>
  <cp:revision>39</cp:revision>
  <dcterms:created xsi:type="dcterms:W3CDTF">2020-11-04T07:41:57Z</dcterms:created>
  <dcterms:modified xsi:type="dcterms:W3CDTF">2023-02-25T11:49:08Z</dcterms:modified>
</cp:coreProperties>
</file>