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FBE227-5782-4E7C-BCBC-B43646596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B695E97-9D50-4507-939A-CD5D67E3C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59F031-AF4A-4158-87C9-793EDFB28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2D6DAF-C413-40D2-BD0E-5C2FB178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FB0748-CCD3-4C3F-A3C1-E66DBADA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93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DA71F6-3747-4040-B3B9-409F80F57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036734-94BD-4E84-A187-42667A99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5A2A43-5744-43CE-B936-7818394B2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0BF93D-A00D-4711-900C-0834032FD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632F75-F906-401A-BEC3-E575BE321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73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7008AB9-012A-4066-8FF1-81230BC07F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9B3AC3-C2A2-4DDA-960B-FE3B7E5D7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D37DF3-F7CB-41ED-B301-99BB4A66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289414-5342-4F15-943F-E0A53F19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D55A70-8E9B-46D9-BF13-0C9415021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36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E02D1D-C882-4321-8DE9-0FD42E619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87863B-0EC3-4F52-BD86-B47130B2E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DD372A-DDE8-4668-BDDC-2367D57F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13E8DF-D6D9-4306-BA4F-21A852710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9B7E3E-B55B-4F08-A962-790C6A7C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72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171C63-5172-44B1-B58F-452FAF2B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7226CD-1AAA-4286-8B01-40E9EFA64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9D972C-A15F-41D6-9B9B-D92228E4D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1D814-EFFC-4D35-AC23-D13063661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941537-6610-42ED-AAA6-36FFB8F0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49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57ECC0-3D21-4564-94B6-EEBE9FAB5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C8F3F7-595C-4700-82BD-3182EF83E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6D46A46-7965-45B9-8F44-BD7FAAC5D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BA3092-B3A6-407C-A405-AC93B757F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9DDEA4-D86C-437E-B892-8707F6C6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E5792A-1D18-47EF-8908-04447D9B8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5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6B9D9C-CA75-45FD-BCA1-3D9C646F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7753F14-4F36-4FCF-BAFB-B7BBE8417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2707041-7D20-4485-8119-FA5EF632B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5EBF977-88F9-4D2F-BE69-0CBDB07487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3A0C03-028D-478F-8ED7-CB2F16D9F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7B64192-3BAA-4027-B608-38DEC809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3BAA364-D10C-4FC8-A63F-6226EE15C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253D84A-2051-4B41-9B69-FE532C4E9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887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43577A-89B2-44AE-9C7C-C29E3C943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B1C4836-8097-4EEC-ACD9-9E7FBCD50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B5EF9E5-562C-4CB2-9732-EBF63C31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784B4BD-E2AC-4CD9-9F63-D527C457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29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01CA064-D0E1-4FB0-AB8A-1E11B0D7C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CE3C08-A805-4AA2-956D-A9993738E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FD3463-40FA-4ECD-B2D6-889BFCCA7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35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F81C14-A2F9-487B-BDA3-F34482D3B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43E5F6-9664-4873-98A6-99A4C823D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E2C027-3529-4EFF-9CE0-A61E7D696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2D025BC-3C4A-458A-B600-2353CD37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FBD574C-000D-47E9-B32E-E1BAF22EC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426E8D1-655E-437F-834E-314497DB5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273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5B3270-66FE-4DBD-99A6-9D25B3670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58EC26A-7A38-4D6C-9224-3A03DBA3D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95CE286-8132-49DF-8E30-1C810FA4C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AAF1BFA-F015-44DF-8945-78C908DA8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BF666D-1FF4-4870-B0C3-80F8A325F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3A4EDDC-B58B-4F97-AAB7-359538E23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26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11BEE16-2B53-4B5E-8DD1-92874D32E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E5EC1C-EECC-4578-AC18-6C1FF6957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369FF3-B620-4833-8695-2E91AB0ED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15A9C-490F-49CE-9B92-E35686B1436E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C24E57-836C-4752-B096-802DBB088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8C5DB1-F6C4-428B-B864-9B8C613DD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B197D-8586-43B2-A405-230B2817F1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086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89F3DC3-E631-4F12-8FBC-F9E5CB5C5F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191232"/>
              </p:ext>
            </p:extLst>
          </p:nvPr>
        </p:nvGraphicFramePr>
        <p:xfrm>
          <a:off x="1629940" y="1030774"/>
          <a:ext cx="8784976" cy="4675600"/>
        </p:xfrm>
        <a:graphic>
          <a:graphicData uri="http://schemas.openxmlformats.org/drawingml/2006/table">
            <a:tbl>
              <a:tblPr firstRow="1" bandRow="1"/>
              <a:tblGrid>
                <a:gridCol w="1512168">
                  <a:extLst>
                    <a:ext uri="{9D8B030D-6E8A-4147-A177-3AD203B41FA5}">
                      <a16:colId xmlns:a16="http://schemas.microsoft.com/office/drawing/2014/main" val="147600039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375308120"/>
                    </a:ext>
                  </a:extLst>
                </a:gridCol>
                <a:gridCol w="1903082">
                  <a:extLst>
                    <a:ext uri="{9D8B030D-6E8A-4147-A177-3AD203B41FA5}">
                      <a16:colId xmlns:a16="http://schemas.microsoft.com/office/drawing/2014/main" val="1066197668"/>
                    </a:ext>
                  </a:extLst>
                </a:gridCol>
                <a:gridCol w="1841334">
                  <a:extLst>
                    <a:ext uri="{9D8B030D-6E8A-4147-A177-3AD203B41FA5}">
                      <a16:colId xmlns:a16="http://schemas.microsoft.com/office/drawing/2014/main" val="101504635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4142935670"/>
                    </a:ext>
                  </a:extLst>
                </a:gridCol>
              </a:tblGrid>
              <a:tr h="917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altLang="zh-CN" dirty="0"/>
                        <a:t>Date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altLang="zh-CN" dirty="0"/>
                        <a:t>Posterior pericardium (cm)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altLang="zh-CN"/>
                        <a:t>Anterior pericardium (cm)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altLang="zh-CN" dirty="0"/>
                        <a:t>Lateral pericardium (cm)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altLang="zh-CN" dirty="0"/>
                        <a:t>Right roof (cm)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358654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11.29.2021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2.19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2.41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2.53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1.58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885712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11.30.2021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First pericardium puncture and drainage 610 ml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altLang="zh-C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0268940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12.01.2021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1.70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0.50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1.80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0.64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035227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12.02.2021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Second pericardium puncture and drainage</a:t>
                      </a:r>
                      <a:r>
                        <a:rPr lang="zh-CN" altLang="en-US" dirty="0"/>
                        <a:t> </a:t>
                      </a:r>
                      <a:r>
                        <a:rPr lang="en-US" altLang="zh-CN" dirty="0"/>
                        <a:t>95 ml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altLang="zh-C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5737264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12.07.2021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0.39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0.33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0.49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0.30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54114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01.06.2022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1.04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0.54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0.40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0.70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341244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01.17.2022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0.61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0.36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0.51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0.55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52145"/>
                  </a:ext>
                </a:extLst>
              </a:tr>
              <a:tr h="4697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altLang="zh-CN" dirty="0"/>
                        <a:t>02.20.2022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0.19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-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0.27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altLang="zh-CN" dirty="0"/>
                        <a:t>0.4</a:t>
                      </a:r>
                      <a:endParaRPr lang="zh-CN" altLang="en-US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4C2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498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808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宽屏</PresentationFormat>
  <Paragraphs>39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Rachel Zhang</dc:creator>
  <cp:lastModifiedBy>Rachel Zhang</cp:lastModifiedBy>
  <cp:revision>1</cp:revision>
  <dcterms:created xsi:type="dcterms:W3CDTF">2023-03-21T09:18:18Z</dcterms:created>
  <dcterms:modified xsi:type="dcterms:W3CDTF">2023-03-21T09:18:39Z</dcterms:modified>
</cp:coreProperties>
</file>