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2" r:id="rId3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C8"/>
    <a:srgbClr val="FF9966"/>
    <a:srgbClr val="CCFFFF"/>
    <a:srgbClr val="FFFF99"/>
    <a:srgbClr val="DC9D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0" autoAdjust="0"/>
    <p:restoredTop sz="95728"/>
  </p:normalViewPr>
  <p:slideViewPr>
    <p:cSldViewPr snapToGrid="0">
      <p:cViewPr varScale="1">
        <p:scale>
          <a:sx n="81" d="100"/>
          <a:sy n="81" d="100"/>
        </p:scale>
        <p:origin x="72" y="18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BB7611-964F-4D5E-9ABD-ED2D8587D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D98A3FD-838D-438D-9A24-13FE3E19C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25F4053-CF26-419D-A49E-9B0C3B524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D6F662-BDE4-4B4F-8809-3688236F2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78217DD-D0DD-4A4C-8A0E-42D4AB0EE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504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F044B69-7482-4E59-92A4-634162EA9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BDBBA88-7909-4270-A8EB-F6AE58BE60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C451D29-DBFF-402E-907B-808F78FA3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33D4F3-DA6A-4F21-B7CD-948B4EEC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2A3A59-6E55-4439-8E85-327D28AC3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567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79C1DEE-4728-4354-A929-D26F40B4B4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83029BB-E173-4328-A6E6-CB7239456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2826EC-E23D-4A46-8CEF-08812C76A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05FBAEA-A027-4A38-97FD-7010DEAA3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34F8093-52A3-4249-8BA4-BC129CED1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12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00FB34-20D5-4AD3-96A7-98CFC377C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F900DA3-E079-4BB7-8C20-4771A1AC7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10691E-A61B-46C9-A79A-6FEF30BAC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C921186-745C-40BD-9337-619EA1A97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0C7B50-952B-4D04-A8B9-473A3E26E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7652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EE89E9-C579-4FE1-8A2D-5293D3B7A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94FEB01-FBF4-4E46-828B-7FF033E94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0264CC3-F53B-4319-AAB5-CB772EC45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9E78AA8-3099-430F-9EC0-16580BF4E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CBD0E35-206E-4A74-9E29-537E9AD9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739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F56C23-6011-4C9A-91C4-4332B947C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7F69127-7E54-4FAD-A52F-2CD558EF08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F564A47-32CB-45F5-A12F-58D86E6D1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690DF18-E960-4907-8426-7DE9AD9B6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D999FBE-B1DC-4B57-ACDA-41F772EAA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13F1EC7-8219-4B4C-B68D-B34B751B0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6073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CA1968-9123-433F-B1FF-4B3E25CB1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1B6EEC6-59F0-4FD7-B542-1D158689D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52AD5D3-788A-4A9B-82C2-0C77C9DE2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0929BB8-E3F5-4A70-A74F-0D6578B3EB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9330BE3-DCAE-41A8-B1F3-244BE7D43A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58D3C98-44C4-44A5-9198-5BCF2E141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85DDA9-35C0-4506-B972-AA4BE2A8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3CB1E9E-C258-449C-A164-C42BB8726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440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DADF20-D352-40D2-BFAF-F126336A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AEEC376-71E1-4E35-BD88-EDE9546B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2C76540-0A46-4333-BE48-1DC8ED974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C8588DB-1B28-428E-B357-4CB52563C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64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16BCC7F-AAE3-4220-88D5-53BF4205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4DE1ECB-D61A-44BD-ADED-87A95F2B7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DCD029C-891C-43FE-B5C5-56052625F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845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82D139E-CEA6-4930-B1EA-C024B1793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23E8454-2047-4CDB-83DC-FA4DFC525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58E43B8-5AD9-4393-A2AE-44C4E2EFE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835C76D-3FAE-4AA5-A2A2-3FB7FAA75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23F7323-FDE0-4972-AE63-B838A1896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D4617B2-B171-4EDD-B6AF-9DF3D60BB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D0A3EB-534E-4810-AB95-E2C285D4A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7E51684-0C6B-4B7B-B265-293DC099CC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3C32643-BDAC-431C-9067-134C95330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1467A22-27C4-4976-866F-E3D9757E8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F5AD5D7-ECDC-4D00-94B0-7436EB11A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FF5C5A2-F73B-4C89-B95B-1658B122E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6929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B58FC3A-5898-447C-AE28-F9F10C08E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1B85E4B-BFC8-45FD-8831-BA62296C9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37D48D9-14C6-4D0C-9A7C-99F8E91C9A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02A74-D6B9-4724-B338-FEDAF82D968A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F7EEA04-CACC-4492-B612-122CAF1CA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165F057-B0B7-4F13-AD17-BCB0E72747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23476-094D-4126-B709-2964BD7F2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81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0F5DAC-F17E-36EA-A57D-54F1E4BED486}"/>
              </a:ext>
            </a:extLst>
          </p:cNvPr>
          <p:cNvSpPr txBox="1"/>
          <p:nvPr/>
        </p:nvSpPr>
        <p:spPr>
          <a:xfrm>
            <a:off x="73252" y="0"/>
            <a:ext cx="108995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Supplementary figure 1. Suggested mechanism for immune system reprogramming in early phase of pancreatic cancer.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880" y="661078"/>
            <a:ext cx="6841270" cy="61847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1839E7-8BB2-2C0C-60F1-FA35C22B76EE}"/>
              </a:ext>
            </a:extLst>
          </p:cNvPr>
          <p:cNvSpPr txBox="1"/>
          <p:nvPr/>
        </p:nvSpPr>
        <p:spPr>
          <a:xfrm>
            <a:off x="3055191" y="772655"/>
            <a:ext cx="35137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714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8BEDAB-1879-E25D-D918-6661DA18AA47}"/>
              </a:ext>
            </a:extLst>
          </p:cNvPr>
          <p:cNvSpPr txBox="1"/>
          <p:nvPr/>
        </p:nvSpPr>
        <p:spPr>
          <a:xfrm>
            <a:off x="73252" y="0"/>
            <a:ext cx="973076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Supplementary figure 2. Summary of marker numbers in each step of the study scheme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5DE466-D484-35BB-413F-9438535F5C5D}"/>
              </a:ext>
            </a:extLst>
          </p:cNvPr>
          <p:cNvSpPr txBox="1"/>
          <p:nvPr/>
        </p:nvSpPr>
        <p:spPr>
          <a:xfrm>
            <a:off x="1224896" y="752125"/>
            <a:ext cx="40690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b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ko-KR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802" y="752125"/>
            <a:ext cx="9682540" cy="536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038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1677</TotalTime>
  <Words>37</Words>
  <Application>Microsoft Office PowerPoint</Application>
  <PresentationFormat>와이드스크린</PresentationFormat>
  <Paragraphs>26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맑은 고딕</vt:lpstr>
      <vt:lpstr>Arial</vt:lpstr>
      <vt:lpstr>Times New Roman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심 은진</dc:creator>
  <cp:lastModifiedBy>vdiadmin</cp:lastModifiedBy>
  <cp:revision>103</cp:revision>
  <cp:lastPrinted>2021-10-27T07:25:06Z</cp:lastPrinted>
  <dcterms:created xsi:type="dcterms:W3CDTF">2021-10-27T01:01:20Z</dcterms:created>
  <dcterms:modified xsi:type="dcterms:W3CDTF">2022-10-23T22:02:38Z</dcterms:modified>
</cp:coreProperties>
</file>