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49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4671-93A4-4240-BB62-0C162ECE1955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B17F2-A0A0-4355-8D60-5D6AF36D4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7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4671-93A4-4240-BB62-0C162ECE1955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B17F2-A0A0-4355-8D60-5D6AF36D4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78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4671-93A4-4240-BB62-0C162ECE1955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B17F2-A0A0-4355-8D60-5D6AF36D4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42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4671-93A4-4240-BB62-0C162ECE1955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B17F2-A0A0-4355-8D60-5D6AF36D4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15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4671-93A4-4240-BB62-0C162ECE1955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B17F2-A0A0-4355-8D60-5D6AF36D4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6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4671-93A4-4240-BB62-0C162ECE1955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B17F2-A0A0-4355-8D60-5D6AF36D4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58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4671-93A4-4240-BB62-0C162ECE1955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B17F2-A0A0-4355-8D60-5D6AF36D4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33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4671-93A4-4240-BB62-0C162ECE1955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B17F2-A0A0-4355-8D60-5D6AF36D4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85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4671-93A4-4240-BB62-0C162ECE1955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B17F2-A0A0-4355-8D60-5D6AF36D4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49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4671-93A4-4240-BB62-0C162ECE1955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B17F2-A0A0-4355-8D60-5D6AF36D4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0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4671-93A4-4240-BB62-0C162ECE1955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B17F2-A0A0-4355-8D60-5D6AF36D4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1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F4671-93A4-4240-BB62-0C162ECE1955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B17F2-A0A0-4355-8D60-5D6AF36D4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0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100" dirty="0" smtClean="0"/>
              <a:t>Figure S1: An original AFLP gel profile from LICOR 4300 of date palm using primer combination E-</a:t>
            </a:r>
            <a:r>
              <a:rPr lang="en-US" sz="1100" dirty="0" err="1" smtClean="0"/>
              <a:t>ACTxM</a:t>
            </a:r>
            <a:r>
              <a:rPr lang="en-US" sz="1100" smtClean="0"/>
              <a:t>-CG</a:t>
            </a:r>
            <a:endParaRPr lang="en-US" sz="11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5933" y="1825625"/>
            <a:ext cx="7185455" cy="427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61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Figure S1: An original AFLP gel profile from LICOR 4300 of date palm using primer combination E-ACTxM-CG</vt:lpstr>
    </vt:vector>
  </TitlesOfParts>
  <Company>SLU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S1: An original AFLP gel profile from LICOR 4300 of date palm using primer combination E-ACTxM-CG</dc:title>
  <dc:creator>Mohammed Ahmed Omer Elsafy</dc:creator>
  <cp:lastModifiedBy>Mohammed Ahmed Omer Elsafy</cp:lastModifiedBy>
  <cp:revision>1</cp:revision>
  <dcterms:created xsi:type="dcterms:W3CDTF">2023-03-22T10:26:50Z</dcterms:created>
  <dcterms:modified xsi:type="dcterms:W3CDTF">2023-03-22T10:34:03Z</dcterms:modified>
</cp:coreProperties>
</file>