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4">
  <p:sldMasterIdLst>
    <p:sldMasterId id="2147483648" r:id="rId1"/>
  </p:sldMasterIdLst>
  <p:notesMasterIdLst>
    <p:notesMasterId r:id="rId6"/>
  </p:notesMasterIdLst>
  <p:sldIdLst>
    <p:sldId id="274" r:id="rId3"/>
    <p:sldId id="277" r:id="rId4"/>
    <p:sldId id="278" r:id="rId5"/>
  </p:sldIdLst>
  <p:sldSz cx="6858000" cy="9906000" type="A4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57" autoAdjust="0"/>
  </p:normalViewPr>
  <p:slideViewPr>
    <p:cSldViewPr snapToGrid="0">
      <p:cViewPr varScale="1">
        <p:scale>
          <a:sx n="47" d="100"/>
          <a:sy n="47" d="100"/>
        </p:scale>
        <p:origin x="210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7FA31-6077-4590-BF52-AADC45F8377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9E26F-BA11-47B3-850B-DA96D162227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2E809-2A00-4018-8D1D-66FD12E2D5C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855D5-05B1-4558-A21B-559B5271ECE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4.xml"/><Relationship Id="rId2" Type="http://schemas.openxmlformats.org/officeDocument/2006/relationships/image" Target="../media/image3.jpeg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02" y="2370072"/>
            <a:ext cx="3060000" cy="228545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07770" y="4584700"/>
            <a:ext cx="53378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Figure. S1 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full-length gel of uncropped figure of Fig. 1B.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2590800"/>
            <a:ext cx="2294890" cy="315658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435100" y="6285230"/>
            <a:ext cx="51295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Fig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S2 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full-length blots of uncropped figure of Fig. 1C.</a:t>
            </a: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935" y="2818765"/>
            <a:ext cx="2310765" cy="317817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45440" y="6283960"/>
            <a:ext cx="61683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S3</a:t>
            </a:r>
            <a:r>
              <a:rPr lang="en-US" altLang="zh-CN"/>
              <a:t> 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full-length blots of uncropped figure of Fig. 2B. The three bands from right to left, excluding pre-stained protein marker, are irrelevant to this article.</a:t>
            </a: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  <p:tag name="KSO_WM_UNIT_PLACING_PICTURE_USER_VIEWPORT" val="{&quot;height&quot;:6457.069291338583,&quot;width&quot;:4696.050393700787}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PP_MARK_KEY" val="4f5a7d6d-db76-46ec-a4f6-e527fd483dc0"/>
  <p:tag name="COMMONDATA" val="eyJoZGlkIjoiOTk5ZDQ5MTJkZDEyNjBjZDJhNTY2MWFkMTQ3ZDZlMGM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299</Words>
  <Application>WPS 演示</Application>
  <PresentationFormat>A4 纸张(210x297 毫米)</PresentationFormat>
  <Paragraphs>6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52" baseType="lpstr">
      <vt:lpstr>Arial</vt:lpstr>
      <vt:lpstr>宋体</vt:lpstr>
      <vt:lpstr>Wingdings</vt:lpstr>
      <vt:lpstr>Times New Roman</vt:lpstr>
      <vt:lpstr>微软雅黑</vt:lpstr>
      <vt:lpstr>Arial Unicode MS</vt:lpstr>
      <vt:lpstr>等线 Light</vt:lpstr>
      <vt:lpstr>Calibri Light</vt:lpstr>
      <vt:lpstr>等线</vt:lpstr>
      <vt:lpstr>Calibri</vt:lpstr>
      <vt:lpstr>华光中等线_CNKI</vt:lpstr>
      <vt:lpstr>华光仿宋二_CNKI</vt:lpstr>
      <vt:lpstr>华光报宋_CNKI</vt:lpstr>
      <vt:lpstr>华光标题宋_CNKI</vt:lpstr>
      <vt:lpstr>华光琥珀_CNKI</vt:lpstr>
      <vt:lpstr>华光综艺_CNKI</vt:lpstr>
      <vt:lpstr>华光行草_CNKI</vt:lpstr>
      <vt:lpstr>华光黑体_CNKI</vt:lpstr>
      <vt:lpstr>华文隶书</vt:lpstr>
      <vt:lpstr>黑体</vt:lpstr>
      <vt:lpstr>楷体</vt:lpstr>
      <vt:lpstr>Adobe 宋体 Std L</vt:lpstr>
      <vt:lpstr>HGB2_CNKI</vt:lpstr>
      <vt:lpstr>HGB5X_CNKI</vt:lpstr>
      <vt:lpstr>HGB8_CNKI</vt:lpstr>
      <vt:lpstr>HGBKHX_CNKI</vt:lpstr>
      <vt:lpstr>HGF5_CNKI</vt:lpstr>
      <vt:lpstr>HGF6_CNKI</vt:lpstr>
      <vt:lpstr>HGF9X_CNKI</vt:lpstr>
      <vt:lpstr>HGHT2_CNKI</vt:lpstr>
      <vt:lpstr>HGXFX_CNKI</vt:lpstr>
      <vt:lpstr>HGXT_CNKI</vt:lpstr>
      <vt:lpstr>Microsoft JhengHei</vt:lpstr>
      <vt:lpstr>Microsoft JhengHei UI Light</vt:lpstr>
      <vt:lpstr>Yu Gothic Light</vt:lpstr>
      <vt:lpstr>Yu Gothic UI Semibold</vt:lpstr>
      <vt:lpstr>Cascadia Code SemiLight</vt:lpstr>
      <vt:lpstr>Chiller</vt:lpstr>
      <vt:lpstr>Copperplate Gothic Light</vt:lpstr>
      <vt:lpstr>Elephant</vt:lpstr>
      <vt:lpstr>Franklin Gothic Heavy</vt:lpstr>
      <vt:lpstr>Gabriola</vt:lpstr>
      <vt:lpstr>Gill Sans MT Ext Condensed Bold</vt:lpstr>
      <vt:lpstr>Goudy Stout</vt:lpstr>
      <vt:lpstr>Impact</vt:lpstr>
      <vt:lpstr>Informal Roman</vt:lpstr>
      <vt:lpstr>icomoon</vt:lpstr>
      <vt:lpstr>Leelawadee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岳 亚辉</dc:creator>
  <cp:lastModifiedBy>沐晴</cp:lastModifiedBy>
  <cp:revision>65</cp:revision>
  <dcterms:created xsi:type="dcterms:W3CDTF">2022-02-12T07:19:00Z</dcterms:created>
  <dcterms:modified xsi:type="dcterms:W3CDTF">2023-03-01T13:25:40Z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13921D148BAD41D191FEA0C3B04A37E2</vt:lpwstr>
  </property>
  <property fmtid="{D5CDD505-2E9C-101B-9397-08002B2CF9AE}" pid="3" name="KSOProductBuildVer">
    <vt:lpwstr>2052-11.1.0.13703</vt:lpwstr>
  </property>
</Properties>
</file>