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C8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C2C724-E287-4378-9DC7-9159AA7A4D3A}" v="3" dt="2020-12-10T02:33:12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5" autoAdjust="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chya Dasgupta" userId="46c0c2d1ac68b544" providerId="LiveId" clId="{6D02E14D-5056-4EC6-B858-8D5045224FB2}"/>
    <pc:docChg chg="undo custSel addSld modSld">
      <pc:chgData name="Archya Dasgupta" userId="46c0c2d1ac68b544" providerId="LiveId" clId="{6D02E14D-5056-4EC6-B858-8D5045224FB2}" dt="2020-08-19T05:55:45.815" v="850" actId="164"/>
      <pc:docMkLst>
        <pc:docMk/>
      </pc:docMkLst>
      <pc:sldChg chg="new">
        <pc:chgData name="Archya Dasgupta" userId="46c0c2d1ac68b544" providerId="LiveId" clId="{6D02E14D-5056-4EC6-B858-8D5045224FB2}" dt="2020-08-19T03:33:23.477" v="0" actId="680"/>
        <pc:sldMkLst>
          <pc:docMk/>
          <pc:sldMk cId="752033255" sldId="256"/>
        </pc:sldMkLst>
      </pc:sldChg>
      <pc:sldChg chg="addSp delSp modSp new mod">
        <pc:chgData name="Archya Dasgupta" userId="46c0c2d1ac68b544" providerId="LiveId" clId="{6D02E14D-5056-4EC6-B858-8D5045224FB2}" dt="2020-08-19T05:55:45.815" v="850" actId="164"/>
        <pc:sldMkLst>
          <pc:docMk/>
          <pc:sldMk cId="2741696874" sldId="257"/>
        </pc:sldMkLst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8" creationId="{E7EE2E0E-2371-4404-92C2-60E47EAE4385}"/>
          </ac:spMkLst>
        </pc:spChg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10" creationId="{39076AB8-D1EF-4962-885F-6E768FDC4473}"/>
          </ac:spMkLst>
        </pc:spChg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11" creationId="{B1A736D9-B608-49DB-BA75-28ADC5DA6745}"/>
          </ac:spMkLst>
        </pc:spChg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13" creationId="{F6DB6204-8F88-4816-B951-910EA370604C}"/>
          </ac:spMkLst>
        </pc:spChg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15" creationId="{7613F92C-49F8-4F25-B637-65749208CB9C}"/>
          </ac:spMkLst>
        </pc:spChg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17" creationId="{3DC3AD39-5B94-4583-B157-08D332B8DF6B}"/>
          </ac:spMkLst>
        </pc:spChg>
        <pc:spChg chg="add mod">
          <ac:chgData name="Archya Dasgupta" userId="46c0c2d1ac68b544" providerId="LiveId" clId="{6D02E14D-5056-4EC6-B858-8D5045224FB2}" dt="2020-08-19T05:55:08.056" v="845" actId="164"/>
          <ac:spMkLst>
            <pc:docMk/>
            <pc:sldMk cId="2741696874" sldId="257"/>
            <ac:spMk id="18" creationId="{4DB94BB8-60D3-4219-9415-372DC17E2FDB}"/>
          </ac:spMkLst>
        </pc:spChg>
        <pc:spChg chg="add mod ord">
          <ac:chgData name="Archya Dasgupta" userId="46c0c2d1ac68b544" providerId="LiveId" clId="{6D02E14D-5056-4EC6-B858-8D5045224FB2}" dt="2020-08-19T05:55:45.815" v="850" actId="164"/>
          <ac:spMkLst>
            <pc:docMk/>
            <pc:sldMk cId="2741696874" sldId="257"/>
            <ac:spMk id="20" creationId="{81E21CCA-099E-496A-A4C0-94184A906418}"/>
          </ac:spMkLst>
        </pc:spChg>
        <pc:grpChg chg="add mod">
          <ac:chgData name="Archya Dasgupta" userId="46c0c2d1ac68b544" providerId="LiveId" clId="{6D02E14D-5056-4EC6-B858-8D5045224FB2}" dt="2020-08-19T05:55:45.815" v="850" actId="164"/>
          <ac:grpSpMkLst>
            <pc:docMk/>
            <pc:sldMk cId="2741696874" sldId="257"/>
            <ac:grpSpMk id="19" creationId="{435D94EF-5C54-4003-8B45-39CFFEA662D5}"/>
          </ac:grpSpMkLst>
        </pc:grpChg>
        <pc:grpChg chg="add mod">
          <ac:chgData name="Archya Dasgupta" userId="46c0c2d1ac68b544" providerId="LiveId" clId="{6D02E14D-5056-4EC6-B858-8D5045224FB2}" dt="2020-08-19T05:55:45.815" v="850" actId="164"/>
          <ac:grpSpMkLst>
            <pc:docMk/>
            <pc:sldMk cId="2741696874" sldId="257"/>
            <ac:grpSpMk id="21" creationId="{CF0BA9F6-0C62-4382-A35F-7B5EC11F47FA}"/>
          </ac:grpSpMkLst>
        </pc:grpChg>
        <pc:picChg chg="add del mod">
          <ac:chgData name="Archya Dasgupta" userId="46c0c2d1ac68b544" providerId="LiveId" clId="{6D02E14D-5056-4EC6-B858-8D5045224FB2}" dt="2020-08-19T03:37:31.645" v="22" actId="478"/>
          <ac:picMkLst>
            <pc:docMk/>
            <pc:sldMk cId="2741696874" sldId="257"/>
            <ac:picMk id="3" creationId="{10DA9F89-02D4-4318-AAD2-BF911DB98492}"/>
          </ac:picMkLst>
        </pc:picChg>
        <pc:picChg chg="add mod">
          <ac:chgData name="Archya Dasgupta" userId="46c0c2d1ac68b544" providerId="LiveId" clId="{6D02E14D-5056-4EC6-B858-8D5045224FB2}" dt="2020-08-19T05:55:08.056" v="845" actId="164"/>
          <ac:picMkLst>
            <pc:docMk/>
            <pc:sldMk cId="2741696874" sldId="257"/>
            <ac:picMk id="5" creationId="{0B15079B-E744-4D36-80BB-FAA7ADCD97C1}"/>
          </ac:picMkLst>
        </pc:picChg>
        <pc:picChg chg="add mod">
          <ac:chgData name="Archya Dasgupta" userId="46c0c2d1ac68b544" providerId="LiveId" clId="{6D02E14D-5056-4EC6-B858-8D5045224FB2}" dt="2020-08-19T05:55:08.056" v="845" actId="164"/>
          <ac:picMkLst>
            <pc:docMk/>
            <pc:sldMk cId="2741696874" sldId="257"/>
            <ac:picMk id="7" creationId="{86981052-6B28-463B-A786-07386C983F5F}"/>
          </ac:picMkLst>
        </pc:picChg>
      </pc:sldChg>
      <pc:sldChg chg="addSp delSp modSp new mod">
        <pc:chgData name="Archya Dasgupta" userId="46c0c2d1ac68b544" providerId="LiveId" clId="{6D02E14D-5056-4EC6-B858-8D5045224FB2}" dt="2020-08-19T05:51:56.259" v="844" actId="164"/>
        <pc:sldMkLst>
          <pc:docMk/>
          <pc:sldMk cId="1064791862" sldId="258"/>
        </pc:sldMkLst>
        <pc:spChg chg="add del mod">
          <ac:chgData name="Archya Dasgupta" userId="46c0c2d1ac68b544" providerId="LiveId" clId="{6D02E14D-5056-4EC6-B858-8D5045224FB2}" dt="2020-08-19T04:34:38.336" v="554" actId="478"/>
          <ac:spMkLst>
            <pc:docMk/>
            <pc:sldMk cId="1064791862" sldId="258"/>
            <ac:spMk id="46" creationId="{456CB4CD-4774-4F29-BC14-02977EE78F4F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47" creationId="{A2CF6DB8-7011-416D-910E-70AA89200C66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48" creationId="{8CCB396B-C5AF-4199-9108-4411914EB5D5}"/>
          </ac:spMkLst>
        </pc:spChg>
        <pc:spChg chg="add del">
          <ac:chgData name="Archya Dasgupta" userId="46c0c2d1ac68b544" providerId="LiveId" clId="{6D02E14D-5056-4EC6-B858-8D5045224FB2}" dt="2020-08-19T04:36:43.040" v="607" actId="478"/>
          <ac:spMkLst>
            <pc:docMk/>
            <pc:sldMk cId="1064791862" sldId="258"/>
            <ac:spMk id="50" creationId="{221B6CEC-A430-40A1-BA2E-A913B92C0FE2}"/>
          </ac:spMkLst>
        </pc:spChg>
        <pc:spChg chg="add del">
          <ac:chgData name="Archya Dasgupta" userId="46c0c2d1ac68b544" providerId="LiveId" clId="{6D02E14D-5056-4EC6-B858-8D5045224FB2}" dt="2020-08-19T04:36:41.225" v="606" actId="478"/>
          <ac:spMkLst>
            <pc:docMk/>
            <pc:sldMk cId="1064791862" sldId="258"/>
            <ac:spMk id="52" creationId="{A4059D96-CB72-4E44-9DC2-AA6E92A906C8}"/>
          </ac:spMkLst>
        </pc:spChg>
        <pc:spChg chg="add del">
          <ac:chgData name="Archya Dasgupta" userId="46c0c2d1ac68b544" providerId="LiveId" clId="{6D02E14D-5056-4EC6-B858-8D5045224FB2}" dt="2020-08-19T04:36:39.491" v="605" actId="478"/>
          <ac:spMkLst>
            <pc:docMk/>
            <pc:sldMk cId="1064791862" sldId="258"/>
            <ac:spMk id="54" creationId="{7E5AF702-01E8-4D1A-BC61-029143CECA57}"/>
          </ac:spMkLst>
        </pc:spChg>
        <pc:spChg chg="add del">
          <ac:chgData name="Archya Dasgupta" userId="46c0c2d1ac68b544" providerId="LiveId" clId="{6D02E14D-5056-4EC6-B858-8D5045224FB2}" dt="2020-08-19T04:36:37.592" v="604" actId="478"/>
          <ac:spMkLst>
            <pc:docMk/>
            <pc:sldMk cId="1064791862" sldId="258"/>
            <ac:spMk id="56" creationId="{6252CBEA-F219-43D1-BE94-F35CB8913863}"/>
          </ac:spMkLst>
        </pc:spChg>
        <pc:spChg chg="add del mod">
          <ac:chgData name="Archya Dasgupta" userId="46c0c2d1ac68b544" providerId="LiveId" clId="{6D02E14D-5056-4EC6-B858-8D5045224FB2}" dt="2020-08-19T04:36:35.567" v="603" actId="478"/>
          <ac:spMkLst>
            <pc:docMk/>
            <pc:sldMk cId="1064791862" sldId="258"/>
            <ac:spMk id="58" creationId="{C206AFBC-91E8-44B5-9B63-3961A7196A17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60" creationId="{E7FB4855-FAE7-4834-9677-0DCDA9EB894A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62" creationId="{92603223-5C01-4C39-8293-04A64F9B4F79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64" creationId="{5F7B9E8B-27A9-4A51-8820-4A6536D9A42A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66" creationId="{77562766-98C4-4EB7-AC7C-4F200F4CF23E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68" creationId="{739622F1-733B-4F86-9D6A-FDA34166E46F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70" creationId="{A9351BEC-ECE3-42EA-81F3-845F35864218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72" creationId="{82818AEC-3147-424F-B06A-31B8C6A0182A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74" creationId="{11F49C91-1A75-46C6-93E1-663F8B8AE6B3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76" creationId="{76753072-673A-422D-B2F0-7755BDC18405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78" creationId="{836C6B8E-1DC3-416D-8573-1E7AE3433FE7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80" creationId="{E8E16E68-BE9E-499A-AE97-7248AB8782BA}"/>
          </ac:spMkLst>
        </pc:spChg>
        <pc:spChg chg="add del mod">
          <ac:chgData name="Archya Dasgupta" userId="46c0c2d1ac68b544" providerId="LiveId" clId="{6D02E14D-5056-4EC6-B858-8D5045224FB2}" dt="2020-08-19T04:51:10.648" v="661" actId="478"/>
          <ac:spMkLst>
            <pc:docMk/>
            <pc:sldMk cId="1064791862" sldId="258"/>
            <ac:spMk id="81" creationId="{4684C6C5-C054-4D54-B002-F7F0BBB1A040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82" creationId="{9E60EFFF-93AD-4768-BBB5-A406C8D27ACC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83" creationId="{57EFF742-0A0D-4844-A5F1-FFBE0C986760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85" creationId="{3043CB0E-B826-4BA9-A6F6-C5E843F5AE00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86" creationId="{9D3DDD1A-31D0-4FA2-9FF4-14EEFD16EBAC}"/>
          </ac:spMkLst>
        </pc:spChg>
        <pc:spChg chg="add mo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88" creationId="{A9FB87B3-58A5-47C7-B95A-F6DF8ECFC2A9}"/>
          </ac:spMkLst>
        </pc:spChg>
        <pc:spChg chg="add mod ord topLvl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90" creationId="{8E598DBA-9C7B-42F3-894D-3BADBFA3E7C2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92" creationId="{61958C79-2825-40DB-84EC-7C337B343F17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94" creationId="{0872C95B-7EA7-4F09-A804-81F4E26D14FD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96" creationId="{C1F9F0A6-9054-4C18-BDA1-8275419C2F16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98" creationId="{5F685E46-2817-4BCC-9616-61CE470520E7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100" creationId="{8E249029-B850-4EFE-BEA2-B08319837855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102" creationId="{665B6F51-0F9A-443B-9594-A982CDA44666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104" creationId="{29FB2115-8A57-4D07-A6F5-0448673D92F5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106" creationId="{9ED4EF0C-738E-428C-8277-44CAA98D332B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108" creationId="{2C03F494-1E8A-4DEE-80E6-01DA69CE8C20}"/>
          </ac:spMkLst>
        </pc:spChg>
        <pc:spChg chg="add mod">
          <ac:chgData name="Archya Dasgupta" userId="46c0c2d1ac68b544" providerId="LiveId" clId="{6D02E14D-5056-4EC6-B858-8D5045224FB2}" dt="2020-08-19T05:43:05.462" v="825" actId="164"/>
          <ac:spMkLst>
            <pc:docMk/>
            <pc:sldMk cId="1064791862" sldId="258"/>
            <ac:spMk id="110" creationId="{6FED923E-F445-49E3-9AB6-1034D5DA5AAE}"/>
          </ac:spMkLst>
        </pc:spChg>
        <pc:spChg chg="add del mod ord">
          <ac:chgData name="Archya Dasgupta" userId="46c0c2d1ac68b544" providerId="LiveId" clId="{6D02E14D-5056-4EC6-B858-8D5045224FB2}" dt="2020-08-19T05:51:56.259" v="844" actId="164"/>
          <ac:spMkLst>
            <pc:docMk/>
            <pc:sldMk cId="1064791862" sldId="258"/>
            <ac:spMk id="113" creationId="{FDE7CCA9-F40A-4BED-A2A9-D968C539B403}"/>
          </ac:spMkLst>
        </pc:spChg>
        <pc:spChg chg="add mod">
          <ac:chgData name="Archya Dasgupta" userId="46c0c2d1ac68b544" providerId="LiveId" clId="{6D02E14D-5056-4EC6-B858-8D5045224FB2}" dt="2020-08-19T05:51:56.259" v="844" actId="164"/>
          <ac:spMkLst>
            <pc:docMk/>
            <pc:sldMk cId="1064791862" sldId="258"/>
            <ac:spMk id="114" creationId="{953A523A-ABC0-4212-AF89-EFA401E3ADE3}"/>
          </ac:spMkLst>
        </pc:spChg>
        <pc:grpChg chg="add del mod">
          <ac:chgData name="Archya Dasgupta" userId="46c0c2d1ac68b544" providerId="LiveId" clId="{6D02E14D-5056-4EC6-B858-8D5045224FB2}" dt="2020-08-19T05:18:29.462" v="743" actId="165"/>
          <ac:grpSpMkLst>
            <pc:docMk/>
            <pc:sldMk cId="1064791862" sldId="258"/>
            <ac:grpSpMk id="89" creationId="{440AA1F7-1812-4886-964D-E416D6D1DEAF}"/>
          </ac:grpSpMkLst>
        </pc:grpChg>
        <pc:grpChg chg="add del mod">
          <ac:chgData name="Archya Dasgupta" userId="46c0c2d1ac68b544" providerId="LiveId" clId="{6D02E14D-5056-4EC6-B858-8D5045224FB2}" dt="2020-08-19T05:27:58.761" v="752" actId="165"/>
          <ac:grpSpMkLst>
            <pc:docMk/>
            <pc:sldMk cId="1064791862" sldId="258"/>
            <ac:grpSpMk id="91" creationId="{7C91FD4B-6D42-4254-B073-5135D97D03CD}"/>
          </ac:grpSpMkLst>
        </pc:grpChg>
        <pc:grpChg chg="add mod">
          <ac:chgData name="Archya Dasgupta" userId="46c0c2d1ac68b544" providerId="LiveId" clId="{6D02E14D-5056-4EC6-B858-8D5045224FB2}" dt="2020-08-19T05:51:56.259" v="844" actId="164"/>
          <ac:grpSpMkLst>
            <pc:docMk/>
            <pc:sldMk cId="1064791862" sldId="258"/>
            <ac:grpSpMk id="111" creationId="{51F198F2-EFA6-49B6-8927-1E22F242A164}"/>
          </ac:grpSpMkLst>
        </pc:grpChg>
        <pc:grpChg chg="add mod">
          <ac:chgData name="Archya Dasgupta" userId="46c0c2d1ac68b544" providerId="LiveId" clId="{6D02E14D-5056-4EC6-B858-8D5045224FB2}" dt="2020-08-19T05:51:56.259" v="844" actId="164"/>
          <ac:grpSpMkLst>
            <pc:docMk/>
            <pc:sldMk cId="1064791862" sldId="258"/>
            <ac:grpSpMk id="115" creationId="{95F83091-4240-43E7-A2A3-50AA6FFA45DD}"/>
          </ac:grpSpMkLst>
        </pc:grp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3" creationId="{9E93C823-4ED3-4D24-AD2C-A6EC264D0073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5" creationId="{C8EE08EE-4F14-45EB-9E3C-BCC0DB14EF4D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7" creationId="{92BBCEEC-EB07-4B3F-A597-10E0DE9DFD0A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9" creationId="{5DDBA09A-2EBC-4A3B-A430-9A14ECA7AD61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11" creationId="{A7B9E48D-97A1-47FD-B839-AAA6A448EAEA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13" creationId="{20EBA23E-CCB5-4D7F-A597-A8ED079880F7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15" creationId="{600F7EE5-FD94-4AB3-B425-B244262C14A3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17" creationId="{AA76278C-A3F7-4580-A8D3-B60D91C11C57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19" creationId="{CDA50E4C-ECFE-424B-A1D7-9E740607F179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21" creationId="{83C524F2-6B37-4599-82D8-88F91C22E333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23" creationId="{E439D186-D31C-4115-8895-9DC2D9EA4EFC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25" creationId="{4705C70A-9C69-43C7-AC5E-609749AC181B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27" creationId="{3ACBAE7F-311E-43FA-9683-C1EDD847B176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29" creationId="{EC89E7F8-DAB8-4CED-B957-52135DDBD390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31" creationId="{BBAB35C5-48B1-4697-A4A0-31D0FA5F29C5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33" creationId="{AE68F890-0745-4DC3-9707-22B79CBFB2D5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35" creationId="{1B3F2D2C-2173-4A60-80AB-23D1C85363C3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37" creationId="{26051847-835D-4304-BD6F-04102A609844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39" creationId="{52E14943-D07E-4910-A10B-F18C3538A181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41" creationId="{051129C3-7D0E-4092-9826-48BBA92D5147}"/>
          </ac:picMkLst>
        </pc:picChg>
        <pc:picChg chg="add mod or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43" creationId="{E6A889B4-C9B8-4C93-A0E5-4E18DD5D04F2}"/>
          </ac:picMkLst>
        </pc:picChg>
        <pc:picChg chg="add mod topLvl modCrop">
          <ac:chgData name="Archya Dasgupta" userId="46c0c2d1ac68b544" providerId="LiveId" clId="{6D02E14D-5056-4EC6-B858-8D5045224FB2}" dt="2020-08-19T05:43:05.462" v="825" actId="164"/>
          <ac:picMkLst>
            <pc:docMk/>
            <pc:sldMk cId="1064791862" sldId="258"/>
            <ac:picMk id="45" creationId="{741A3C99-8CBA-4CE7-989F-D6B052A0B1DA}"/>
          </ac:picMkLst>
        </pc:picChg>
      </pc:sldChg>
      <pc:sldChg chg="add">
        <pc:chgData name="Archya Dasgupta" userId="46c0c2d1ac68b544" providerId="LiveId" clId="{6D02E14D-5056-4EC6-B858-8D5045224FB2}" dt="2020-08-19T03:34:57.029" v="3"/>
        <pc:sldMkLst>
          <pc:docMk/>
          <pc:sldMk cId="323083504" sldId="259"/>
        </pc:sldMkLst>
      </pc:sldChg>
      <pc:sldChg chg="add">
        <pc:chgData name="Archya Dasgupta" userId="46c0c2d1ac68b544" providerId="LiveId" clId="{6D02E14D-5056-4EC6-B858-8D5045224FB2}" dt="2020-08-19T03:34:57.169" v="4"/>
        <pc:sldMkLst>
          <pc:docMk/>
          <pc:sldMk cId="3848611144" sldId="260"/>
        </pc:sldMkLst>
      </pc:sldChg>
      <pc:sldChg chg="add">
        <pc:chgData name="Archya Dasgupta" userId="46c0c2d1ac68b544" providerId="LiveId" clId="{6D02E14D-5056-4EC6-B858-8D5045224FB2}" dt="2020-08-19T03:34:57.327" v="5"/>
        <pc:sldMkLst>
          <pc:docMk/>
          <pc:sldMk cId="4001557764" sldId="261"/>
        </pc:sldMkLst>
      </pc:sldChg>
      <pc:sldChg chg="add">
        <pc:chgData name="Archya Dasgupta" userId="46c0c2d1ac68b544" providerId="LiveId" clId="{6D02E14D-5056-4EC6-B858-8D5045224FB2}" dt="2020-08-19T03:34:57.468" v="6"/>
        <pc:sldMkLst>
          <pc:docMk/>
          <pc:sldMk cId="3324544088" sldId="262"/>
        </pc:sldMkLst>
      </pc:sldChg>
    </pc:docChg>
  </pc:docChgLst>
  <pc:docChgLst>
    <pc:chgData name="Archya Dasgupta" userId="46c0c2d1ac68b544" providerId="LiveId" clId="{BCBAC60F-2C85-410F-9BF7-2D8100633BC3}"/>
    <pc:docChg chg="delSld modSld">
      <pc:chgData name="Archya Dasgupta" userId="46c0c2d1ac68b544" providerId="LiveId" clId="{BCBAC60F-2C85-410F-9BF7-2D8100633BC3}" dt="2020-12-10T02:38:49.255" v="1" actId="14100"/>
      <pc:docMkLst>
        <pc:docMk/>
      </pc:docMkLst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752033255" sldId="256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2741696874" sldId="257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1064791862" sldId="258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23083504" sldId="259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848611144" sldId="260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4001557764" sldId="261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324544088" sldId="262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415659913" sldId="263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731259881" sldId="264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2845849524" sldId="265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502659191" sldId="266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890679607" sldId="267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6547468" sldId="268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3906927435" sldId="269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885814837" sldId="270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273850022" sldId="271"/>
        </pc:sldMkLst>
      </pc:sldChg>
      <pc:sldChg chg="del">
        <pc:chgData name="Archya Dasgupta" userId="46c0c2d1ac68b544" providerId="LiveId" clId="{BCBAC60F-2C85-410F-9BF7-2D8100633BC3}" dt="2020-12-10T02:38:41.564" v="0" actId="47"/>
        <pc:sldMkLst>
          <pc:docMk/>
          <pc:sldMk cId="1528266530" sldId="272"/>
        </pc:sldMkLst>
      </pc:sldChg>
      <pc:sldChg chg="modSp mod">
        <pc:chgData name="Archya Dasgupta" userId="46c0c2d1ac68b544" providerId="LiveId" clId="{BCBAC60F-2C85-410F-9BF7-2D8100633BC3}" dt="2020-12-10T02:38:49.255" v="1" actId="14100"/>
        <pc:sldMkLst>
          <pc:docMk/>
          <pc:sldMk cId="3976558847" sldId="273"/>
        </pc:sldMkLst>
        <pc:grpChg chg="mod">
          <ac:chgData name="Archya Dasgupta" userId="46c0c2d1ac68b544" providerId="LiveId" clId="{BCBAC60F-2C85-410F-9BF7-2D8100633BC3}" dt="2020-12-10T02:38:49.255" v="1" actId="14100"/>
          <ac:grpSpMkLst>
            <pc:docMk/>
            <pc:sldMk cId="3976558847" sldId="273"/>
            <ac:grpSpMk id="19" creationId="{435D94EF-5C54-4003-8B45-39CFFEA662D5}"/>
          </ac:grpSpMkLst>
        </pc:grpChg>
      </pc:sldChg>
    </pc:docChg>
  </pc:docChgLst>
  <pc:docChgLst>
    <pc:chgData name="Archya Dasgupta" userId="46c0c2d1ac68b544" providerId="LiveId" clId="{4935D021-9652-4286-9D2A-96067588CA39}"/>
    <pc:docChg chg="undo redo custSel addSld modSld">
      <pc:chgData name="Archya Dasgupta" userId="46c0c2d1ac68b544" providerId="LiveId" clId="{4935D021-9652-4286-9D2A-96067588CA39}" dt="2020-10-05T02:51:46.709" v="397" actId="164"/>
      <pc:docMkLst>
        <pc:docMk/>
      </pc:docMkLst>
      <pc:sldChg chg="addSp modSp mod">
        <pc:chgData name="Archya Dasgupta" userId="46c0c2d1ac68b544" providerId="LiveId" clId="{4935D021-9652-4286-9D2A-96067588CA39}" dt="2020-08-26T04:22:53.237" v="15" actId="164"/>
        <pc:sldMkLst>
          <pc:docMk/>
          <pc:sldMk cId="323083504" sldId="259"/>
        </pc:sldMkLst>
        <pc:spChg chg="add mod">
          <ac:chgData name="Archya Dasgupta" userId="46c0c2d1ac68b544" providerId="LiveId" clId="{4935D021-9652-4286-9D2A-96067588CA39}" dt="2020-08-26T04:22:53.237" v="15" actId="164"/>
          <ac:spMkLst>
            <pc:docMk/>
            <pc:sldMk cId="323083504" sldId="259"/>
            <ac:spMk id="4" creationId="{18EFD621-729B-4C1C-907F-E42DEEA75B17}"/>
          </ac:spMkLst>
        </pc:spChg>
        <pc:grpChg chg="add mod">
          <ac:chgData name="Archya Dasgupta" userId="46c0c2d1ac68b544" providerId="LiveId" clId="{4935D021-9652-4286-9D2A-96067588CA39}" dt="2020-08-26T04:22:53.237" v="15" actId="164"/>
          <ac:grpSpMkLst>
            <pc:docMk/>
            <pc:sldMk cId="323083504" sldId="259"/>
            <ac:grpSpMk id="5" creationId="{63C97DEF-B04C-455F-A9AC-725CCFB8F1F3}"/>
          </ac:grpSpMkLst>
        </pc:grpChg>
        <pc:picChg chg="add mod modCrop">
          <ac:chgData name="Archya Dasgupta" userId="46c0c2d1ac68b544" providerId="LiveId" clId="{4935D021-9652-4286-9D2A-96067588CA39}" dt="2020-08-26T04:21:16.223" v="4" actId="1076"/>
          <ac:picMkLst>
            <pc:docMk/>
            <pc:sldMk cId="323083504" sldId="259"/>
            <ac:picMk id="2" creationId="{0667E3D8-BA39-41CC-BED0-4B4411F66681}"/>
          </ac:picMkLst>
        </pc:picChg>
        <pc:picChg chg="add mod modCrop">
          <ac:chgData name="Archya Dasgupta" userId="46c0c2d1ac68b544" providerId="LiveId" clId="{4935D021-9652-4286-9D2A-96067588CA39}" dt="2020-08-26T04:22:53.237" v="15" actId="164"/>
          <ac:picMkLst>
            <pc:docMk/>
            <pc:sldMk cId="323083504" sldId="259"/>
            <ac:picMk id="3" creationId="{CC3FEDC9-6C89-40E2-9550-FF58908A20B0}"/>
          </ac:picMkLst>
        </pc:picChg>
      </pc:sldChg>
      <pc:sldChg chg="addSp modSp mod">
        <pc:chgData name="Archya Dasgupta" userId="46c0c2d1ac68b544" providerId="LiveId" clId="{4935D021-9652-4286-9D2A-96067588CA39}" dt="2020-08-26T05:14:00.337" v="52" actId="1076"/>
        <pc:sldMkLst>
          <pc:docMk/>
          <pc:sldMk cId="3848611144" sldId="260"/>
        </pc:sldMkLst>
        <pc:picChg chg="add mod modCrop">
          <ac:chgData name="Archya Dasgupta" userId="46c0c2d1ac68b544" providerId="LiveId" clId="{4935D021-9652-4286-9D2A-96067588CA39}" dt="2020-08-26T05:13:27.352" v="44" actId="1076"/>
          <ac:picMkLst>
            <pc:docMk/>
            <pc:sldMk cId="3848611144" sldId="260"/>
            <ac:picMk id="2" creationId="{7DC7F157-CCC2-4111-994A-E56B2876F287}"/>
          </ac:picMkLst>
        </pc:picChg>
        <pc:picChg chg="add mod modCrop">
          <ac:chgData name="Archya Dasgupta" userId="46c0c2d1ac68b544" providerId="LiveId" clId="{4935D021-9652-4286-9D2A-96067588CA39}" dt="2020-08-26T05:14:00.337" v="52" actId="1076"/>
          <ac:picMkLst>
            <pc:docMk/>
            <pc:sldMk cId="3848611144" sldId="260"/>
            <ac:picMk id="3" creationId="{31B68061-97BC-49C8-93CD-E9297729CB3D}"/>
          </ac:picMkLst>
        </pc:picChg>
      </pc:sldChg>
      <pc:sldChg chg="addSp modSp mod">
        <pc:chgData name="Archya Dasgupta" userId="46c0c2d1ac68b544" providerId="LiveId" clId="{4935D021-9652-4286-9D2A-96067588CA39}" dt="2020-08-26T05:25:42.113" v="92" actId="14100"/>
        <pc:sldMkLst>
          <pc:docMk/>
          <pc:sldMk cId="4001557764" sldId="261"/>
        </pc:sldMkLst>
        <pc:picChg chg="add mod modCrop">
          <ac:chgData name="Archya Dasgupta" userId="46c0c2d1ac68b544" providerId="LiveId" clId="{4935D021-9652-4286-9D2A-96067588CA39}" dt="2020-08-26T05:25:02.096" v="86" actId="14100"/>
          <ac:picMkLst>
            <pc:docMk/>
            <pc:sldMk cId="4001557764" sldId="261"/>
            <ac:picMk id="2" creationId="{918272D5-2C7E-450F-BCAB-C776A397123F}"/>
          </ac:picMkLst>
        </pc:picChg>
        <pc:picChg chg="add mod modCrop">
          <ac:chgData name="Archya Dasgupta" userId="46c0c2d1ac68b544" providerId="LiveId" clId="{4935D021-9652-4286-9D2A-96067588CA39}" dt="2020-08-26T05:25:42.113" v="92" actId="14100"/>
          <ac:picMkLst>
            <pc:docMk/>
            <pc:sldMk cId="4001557764" sldId="261"/>
            <ac:picMk id="3" creationId="{5637DA6A-D7ED-494A-B193-CE98E68256F0}"/>
          </ac:picMkLst>
        </pc:picChg>
      </pc:sldChg>
      <pc:sldChg chg="addSp modSp mod">
        <pc:chgData name="Archya Dasgupta" userId="46c0c2d1ac68b544" providerId="LiveId" clId="{4935D021-9652-4286-9D2A-96067588CA39}" dt="2020-10-05T00:33:09.365" v="134" actId="1076"/>
        <pc:sldMkLst>
          <pc:docMk/>
          <pc:sldMk cId="3324544088" sldId="262"/>
        </pc:sldMkLst>
        <pc:picChg chg="add mod modCrop">
          <ac:chgData name="Archya Dasgupta" userId="46c0c2d1ac68b544" providerId="LiveId" clId="{4935D021-9652-4286-9D2A-96067588CA39}" dt="2020-10-05T00:31:17.414" v="126" actId="14100"/>
          <ac:picMkLst>
            <pc:docMk/>
            <pc:sldMk cId="3324544088" sldId="262"/>
            <ac:picMk id="2" creationId="{33460F08-8109-480B-B8C5-79C91F3559F1}"/>
          </ac:picMkLst>
        </pc:picChg>
        <pc:picChg chg="add mod modCrop">
          <ac:chgData name="Archya Dasgupta" userId="46c0c2d1ac68b544" providerId="LiveId" clId="{4935D021-9652-4286-9D2A-96067588CA39}" dt="2020-10-05T00:33:09.365" v="134" actId="1076"/>
          <ac:picMkLst>
            <pc:docMk/>
            <pc:sldMk cId="3324544088" sldId="262"/>
            <ac:picMk id="3" creationId="{0C98D96A-8D92-40E5-A703-20687EC0E6E6}"/>
          </ac:picMkLst>
        </pc:picChg>
      </pc:sldChg>
      <pc:sldChg chg="addSp delSp modSp mod">
        <pc:chgData name="Archya Dasgupta" userId="46c0c2d1ac68b544" providerId="LiveId" clId="{4935D021-9652-4286-9D2A-96067588CA39}" dt="2020-10-05T02:51:46.709" v="397" actId="164"/>
        <pc:sldMkLst>
          <pc:docMk/>
          <pc:sldMk cId="3415659913" sldId="263"/>
        </pc:sldMkLst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7" creationId="{8D403ED1-54B6-4ACC-AE13-B9338E74469E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8" creationId="{8563E1E9-EADD-4F06-A304-D2BCD53E836A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14" creationId="{AEAE7028-AADE-4115-90A3-6383ACBFDDF8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16" creationId="{8CE593F5-ADCA-4DCF-8804-8880C83C7B20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22" creationId="{8C0443F2-D9D5-483D-AAC6-F1693E13500B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26" creationId="{D2C16CB0-7E28-45F2-AA9D-44FB6D9AD364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28" creationId="{FE946D8A-B9B0-4B22-9637-0E25E8663D71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34" creationId="{214F1AF8-159B-4142-A6D5-F5E306A6BAD6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40" creationId="{95E2DBA6-2D38-4F79-861A-FCFB76FAEA56}"/>
          </ac:spMkLst>
        </pc:spChg>
        <pc:spChg chg="del">
          <ac:chgData name="Archya Dasgupta" userId="46c0c2d1ac68b544" providerId="LiveId" clId="{4935D021-9652-4286-9D2A-96067588CA39}" dt="2020-10-05T02:51:20.265" v="391" actId="478"/>
          <ac:spMkLst>
            <pc:docMk/>
            <pc:sldMk cId="3415659913" sldId="263"/>
            <ac:spMk id="47" creationId="{A2CF6DB8-7011-416D-910E-70AA89200C66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49" creationId="{C19AC3DF-51AD-4A25-A080-9C62B81BAC13}"/>
          </ac:spMkLst>
        </pc:spChg>
        <pc:spChg chg="add mod">
          <ac:chgData name="Archya Dasgupta" userId="46c0c2d1ac68b544" providerId="LiveId" clId="{4935D021-9652-4286-9D2A-96067588CA39}" dt="2020-10-05T02:51:46.709" v="397" actId="164"/>
          <ac:spMkLst>
            <pc:docMk/>
            <pc:sldMk cId="3415659913" sldId="263"/>
            <ac:spMk id="52" creationId="{2DCB3225-1E1A-4E65-A17B-8FE97FB93063}"/>
          </ac:spMkLst>
        </pc:spChg>
        <pc:spChg chg="add del">
          <ac:chgData name="Archya Dasgupta" userId="46c0c2d1ac68b544" providerId="LiveId" clId="{4935D021-9652-4286-9D2A-96067588CA39}" dt="2020-10-05T02:50:54.291" v="387" actId="478"/>
          <ac:spMkLst>
            <pc:docMk/>
            <pc:sldMk cId="3415659913" sldId="263"/>
            <ac:spMk id="60" creationId="{E7FB4855-FAE7-4834-9677-0DCDA9EB894A}"/>
          </ac:spMkLst>
        </pc:spChg>
        <pc:spChg chg="del">
          <ac:chgData name="Archya Dasgupta" userId="46c0c2d1ac68b544" providerId="LiveId" clId="{4935D021-9652-4286-9D2A-96067588CA39}" dt="2020-10-05T02:50:39.158" v="382" actId="478"/>
          <ac:spMkLst>
            <pc:docMk/>
            <pc:sldMk cId="3415659913" sldId="263"/>
            <ac:spMk id="62" creationId="{92603223-5C01-4C39-8293-04A64F9B4F79}"/>
          </ac:spMkLst>
        </pc:spChg>
        <pc:spChg chg="del mod topLvl">
          <ac:chgData name="Archya Dasgupta" userId="46c0c2d1ac68b544" providerId="LiveId" clId="{4935D021-9652-4286-9D2A-96067588CA39}" dt="2020-08-26T04:24:27.788" v="34" actId="478"/>
          <ac:spMkLst>
            <pc:docMk/>
            <pc:sldMk cId="3415659913" sldId="263"/>
            <ac:spMk id="81" creationId="{3979A04B-78FA-41C1-B1AA-560B3E802005}"/>
          </ac:spMkLst>
        </pc:spChg>
        <pc:spChg chg="del">
          <ac:chgData name="Archya Dasgupta" userId="46c0c2d1ac68b544" providerId="LiveId" clId="{4935D021-9652-4286-9D2A-96067588CA39}" dt="2020-10-05T02:50:21.244" v="378" actId="478"/>
          <ac:spMkLst>
            <pc:docMk/>
            <pc:sldMk cId="3415659913" sldId="263"/>
            <ac:spMk id="83" creationId="{57EFF742-0A0D-4844-A5F1-FFBE0C986760}"/>
          </ac:spMkLst>
        </pc:spChg>
        <pc:spChg chg="del">
          <ac:chgData name="Archya Dasgupta" userId="46c0c2d1ac68b544" providerId="LiveId" clId="{4935D021-9652-4286-9D2A-96067588CA39}" dt="2020-10-05T02:50:27.936" v="379" actId="478"/>
          <ac:spMkLst>
            <pc:docMk/>
            <pc:sldMk cId="3415659913" sldId="263"/>
            <ac:spMk id="85" creationId="{3043CB0E-B826-4BA9-A6F6-C5E843F5AE00}"/>
          </ac:spMkLst>
        </pc:spChg>
        <pc:spChg chg="del">
          <ac:chgData name="Archya Dasgupta" userId="46c0c2d1ac68b544" providerId="LiveId" clId="{4935D021-9652-4286-9D2A-96067588CA39}" dt="2020-10-05T02:50:19.622" v="377" actId="478"/>
          <ac:spMkLst>
            <pc:docMk/>
            <pc:sldMk cId="3415659913" sldId="263"/>
            <ac:spMk id="86" creationId="{9D3DDD1A-31D0-4FA2-9FF4-14EEFD16EBAC}"/>
          </ac:spMkLst>
        </pc:spChg>
        <pc:spChg chg="del">
          <ac:chgData name="Archya Dasgupta" userId="46c0c2d1ac68b544" providerId="LiveId" clId="{4935D021-9652-4286-9D2A-96067588CA39}" dt="2020-10-05T02:50:29.529" v="380" actId="478"/>
          <ac:spMkLst>
            <pc:docMk/>
            <pc:sldMk cId="3415659913" sldId="263"/>
            <ac:spMk id="88" creationId="{A9FB87B3-58A5-47C7-B95A-F6DF8ECFC2A9}"/>
          </ac:spMkLst>
        </pc:spChg>
        <pc:spChg chg="mod">
          <ac:chgData name="Archya Dasgupta" userId="46c0c2d1ac68b544" providerId="LiveId" clId="{4935D021-9652-4286-9D2A-96067588CA39}" dt="2020-10-05T02:51:35.889" v="396" actId="1076"/>
          <ac:spMkLst>
            <pc:docMk/>
            <pc:sldMk cId="3415659913" sldId="263"/>
            <ac:spMk id="90" creationId="{8E598DBA-9C7B-42F3-894D-3BADBFA3E7C2}"/>
          </ac:spMkLst>
        </pc:spChg>
        <pc:spChg chg="del">
          <ac:chgData name="Archya Dasgupta" userId="46c0c2d1ac68b544" providerId="LiveId" clId="{4935D021-9652-4286-9D2A-96067588CA39}" dt="2020-08-26T04:23:28.637" v="23" actId="478"/>
          <ac:spMkLst>
            <pc:docMk/>
            <pc:sldMk cId="3415659913" sldId="263"/>
            <ac:spMk id="92" creationId="{61958C79-2825-40DB-84EC-7C337B343F17}"/>
          </ac:spMkLst>
        </pc:spChg>
        <pc:spChg chg="del">
          <ac:chgData name="Archya Dasgupta" userId="46c0c2d1ac68b544" providerId="LiveId" clId="{4935D021-9652-4286-9D2A-96067588CA39}" dt="2020-08-26T05:14:27.210" v="57" actId="478"/>
          <ac:spMkLst>
            <pc:docMk/>
            <pc:sldMk cId="3415659913" sldId="263"/>
            <ac:spMk id="94" creationId="{0872C95B-7EA7-4F09-A804-81F4E26D14FD}"/>
          </ac:spMkLst>
        </pc:spChg>
        <pc:spChg chg="del">
          <ac:chgData name="Archya Dasgupta" userId="46c0c2d1ac68b544" providerId="LiveId" clId="{4935D021-9652-4286-9D2A-96067588CA39}" dt="2020-08-26T05:27:07.752" v="108" actId="478"/>
          <ac:spMkLst>
            <pc:docMk/>
            <pc:sldMk cId="3415659913" sldId="263"/>
            <ac:spMk id="96" creationId="{C1F9F0A6-9054-4C18-BDA1-8275419C2F16}"/>
          </ac:spMkLst>
        </pc:spChg>
        <pc:spChg chg="del">
          <ac:chgData name="Archya Dasgupta" userId="46c0c2d1ac68b544" providerId="LiveId" clId="{4935D021-9652-4286-9D2A-96067588CA39}" dt="2020-10-05T00:34:09.547" v="146" actId="478"/>
          <ac:spMkLst>
            <pc:docMk/>
            <pc:sldMk cId="3415659913" sldId="263"/>
            <ac:spMk id="98" creationId="{5F685E46-2817-4BCC-9616-61CE470520E7}"/>
          </ac:spMkLst>
        </pc:spChg>
        <pc:spChg chg="del">
          <ac:chgData name="Archya Dasgupta" userId="46c0c2d1ac68b544" providerId="LiveId" clId="{4935D021-9652-4286-9D2A-96067588CA39}" dt="2020-10-05T01:26:35.373" v="210" actId="478"/>
          <ac:spMkLst>
            <pc:docMk/>
            <pc:sldMk cId="3415659913" sldId="263"/>
            <ac:spMk id="100" creationId="{8E249029-B850-4EFE-BEA2-B08319837855}"/>
          </ac:spMkLst>
        </pc:spChg>
        <pc:spChg chg="del">
          <ac:chgData name="Archya Dasgupta" userId="46c0c2d1ac68b544" providerId="LiveId" clId="{4935D021-9652-4286-9D2A-96067588CA39}" dt="2020-10-05T00:54:57.526" v="181" actId="478"/>
          <ac:spMkLst>
            <pc:docMk/>
            <pc:sldMk cId="3415659913" sldId="263"/>
            <ac:spMk id="102" creationId="{665B6F51-0F9A-443B-9594-A982CDA44666}"/>
          </ac:spMkLst>
        </pc:spChg>
        <pc:spChg chg="del">
          <ac:chgData name="Archya Dasgupta" userId="46c0c2d1ac68b544" providerId="LiveId" clId="{4935D021-9652-4286-9D2A-96067588CA39}" dt="2020-10-05T01:50:15.099" v="250" actId="478"/>
          <ac:spMkLst>
            <pc:docMk/>
            <pc:sldMk cId="3415659913" sldId="263"/>
            <ac:spMk id="104" creationId="{29FB2115-8A57-4D07-A6F5-0448673D92F5}"/>
          </ac:spMkLst>
        </pc:spChg>
        <pc:spChg chg="del">
          <ac:chgData name="Archya Dasgupta" userId="46c0c2d1ac68b544" providerId="LiveId" clId="{4935D021-9652-4286-9D2A-96067588CA39}" dt="2020-10-05T02:06:45.487" v="289" actId="478"/>
          <ac:spMkLst>
            <pc:docMk/>
            <pc:sldMk cId="3415659913" sldId="263"/>
            <ac:spMk id="106" creationId="{9ED4EF0C-738E-428C-8277-44CAA98D332B}"/>
          </ac:spMkLst>
        </pc:spChg>
        <pc:spChg chg="del">
          <ac:chgData name="Archya Dasgupta" userId="46c0c2d1ac68b544" providerId="LiveId" clId="{4935D021-9652-4286-9D2A-96067588CA39}" dt="2020-10-05T02:18:57.042" v="311" actId="478"/>
          <ac:spMkLst>
            <pc:docMk/>
            <pc:sldMk cId="3415659913" sldId="263"/>
            <ac:spMk id="108" creationId="{2C03F494-1E8A-4DEE-80E6-01DA69CE8C20}"/>
          </ac:spMkLst>
        </pc:spChg>
        <pc:spChg chg="del">
          <ac:chgData name="Archya Dasgupta" userId="46c0c2d1ac68b544" providerId="LiveId" clId="{4935D021-9652-4286-9D2A-96067588CA39}" dt="2020-10-05T02:48:15.505" v="355" actId="478"/>
          <ac:spMkLst>
            <pc:docMk/>
            <pc:sldMk cId="3415659913" sldId="263"/>
            <ac:spMk id="110" creationId="{6FED923E-F445-49E3-9AB6-1034D5DA5AAE}"/>
          </ac:spMkLst>
        </pc:spChg>
        <pc:spChg chg="del">
          <ac:chgData name="Archya Dasgupta" userId="46c0c2d1ac68b544" providerId="LiveId" clId="{4935D021-9652-4286-9D2A-96067588CA39}" dt="2020-10-05T02:50:31.242" v="381" actId="478"/>
          <ac:spMkLst>
            <pc:docMk/>
            <pc:sldMk cId="3415659913" sldId="263"/>
            <ac:spMk id="113" creationId="{FDE7CCA9-F40A-4BED-A2A9-D968C539B403}"/>
          </ac:spMkLst>
        </pc:spChg>
        <pc:spChg chg="del">
          <ac:chgData name="Archya Dasgupta" userId="46c0c2d1ac68b544" providerId="LiveId" clId="{4935D021-9652-4286-9D2A-96067588CA39}" dt="2020-10-05T02:51:22.054" v="392" actId="478"/>
          <ac:spMkLst>
            <pc:docMk/>
            <pc:sldMk cId="3415659913" sldId="263"/>
            <ac:spMk id="114" creationId="{953A523A-ABC0-4212-AF89-EFA401E3ADE3}"/>
          </ac:spMkLst>
        </pc:spChg>
        <pc:grpChg chg="add del mod">
          <ac:chgData name="Archya Dasgupta" userId="46c0c2d1ac68b544" providerId="LiveId" clId="{4935D021-9652-4286-9D2A-96067588CA39}" dt="2020-10-05T02:51:46.709" v="397" actId="164"/>
          <ac:grpSpMkLst>
            <pc:docMk/>
            <pc:sldMk cId="3415659913" sldId="263"/>
            <ac:grpSpMk id="6" creationId="{61C592A8-D1A5-42B2-871F-7EF11D5B3269}"/>
          </ac:grpSpMkLst>
        </pc:grpChg>
        <pc:grpChg chg="add mod">
          <ac:chgData name="Archya Dasgupta" userId="46c0c2d1ac68b544" providerId="LiveId" clId="{4935D021-9652-4286-9D2A-96067588CA39}" dt="2020-10-05T02:51:46.709" v="397" actId="164"/>
          <ac:grpSpMkLst>
            <pc:docMk/>
            <pc:sldMk cId="3415659913" sldId="263"/>
            <ac:grpSpMk id="53" creationId="{A72A2D23-B379-4587-B526-00612BC085E6}"/>
          </ac:grpSpMkLst>
        </pc:grpChg>
        <pc:grpChg chg="add del mod">
          <ac:chgData name="Archya Dasgupta" userId="46c0c2d1ac68b544" providerId="LiveId" clId="{4935D021-9652-4286-9D2A-96067588CA39}" dt="2020-08-26T04:24:27.788" v="34" actId="478"/>
          <ac:grpSpMkLst>
            <pc:docMk/>
            <pc:sldMk cId="3415659913" sldId="263"/>
            <ac:grpSpMk id="77" creationId="{32FDB218-F6CD-4A58-BA05-3C1A0A8648F9}"/>
          </ac:grpSpMkLst>
        </pc:grpChg>
        <pc:grpChg chg="del">
          <ac:chgData name="Archya Dasgupta" userId="46c0c2d1ac68b544" providerId="LiveId" clId="{4935D021-9652-4286-9D2A-96067588CA39}" dt="2020-10-05T02:51:22.054" v="392" actId="478"/>
          <ac:grpSpMkLst>
            <pc:docMk/>
            <pc:sldMk cId="3415659913" sldId="263"/>
            <ac:grpSpMk id="115" creationId="{95F83091-4240-43E7-A2A3-50AA6FFA45DD}"/>
          </ac:grpSpMkLst>
        </pc:grp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3" creationId="{31541ED5-A9DB-4A06-9306-F73D4E93ED0B}"/>
          </ac:picMkLst>
        </pc:picChg>
        <pc:picChg chg="del">
          <ac:chgData name="Archya Dasgupta" userId="46c0c2d1ac68b544" providerId="LiveId" clId="{4935D021-9652-4286-9D2A-96067588CA39}" dt="2020-08-26T04:20:16.547" v="0" actId="478"/>
          <ac:picMkLst>
            <pc:docMk/>
            <pc:sldMk cId="3415659913" sldId="263"/>
            <ac:picMk id="3" creationId="{9E93C823-4ED3-4D24-AD2C-A6EC264D0073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4" creationId="{1DBE8721-3AE1-4012-9D7A-1E3D7E6DA38F}"/>
          </ac:picMkLst>
        </pc:picChg>
        <pc:picChg chg="del">
          <ac:chgData name="Archya Dasgupta" userId="46c0c2d1ac68b544" providerId="LiveId" clId="{4935D021-9652-4286-9D2A-96067588CA39}" dt="2020-08-26T04:23:25.420" v="22" actId="478"/>
          <ac:picMkLst>
            <pc:docMk/>
            <pc:sldMk cId="3415659913" sldId="263"/>
            <ac:picMk id="5" creationId="{C8EE08EE-4F14-45EB-9E3C-BCC0DB14EF4D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5" creationId="{FFB8BEF9-C743-4B6C-AFA9-3AF969DF97A3}"/>
          </ac:picMkLst>
        </pc:picChg>
        <pc:picChg chg="del">
          <ac:chgData name="Archya Dasgupta" userId="46c0c2d1ac68b544" providerId="LiveId" clId="{4935D021-9652-4286-9D2A-96067588CA39}" dt="2020-08-26T05:25:50.598" v="93" actId="478"/>
          <ac:picMkLst>
            <pc:docMk/>
            <pc:sldMk cId="3415659913" sldId="263"/>
            <ac:picMk id="7" creationId="{92BBCEEC-EB07-4B3F-A597-10E0DE9DFD0A}"/>
          </ac:picMkLst>
        </pc:picChg>
        <pc:picChg chg="del">
          <ac:chgData name="Archya Dasgupta" userId="46c0c2d1ac68b544" providerId="LiveId" clId="{4935D021-9652-4286-9D2A-96067588CA39}" dt="2020-08-26T05:26:49.974" v="107" actId="478"/>
          <ac:picMkLst>
            <pc:docMk/>
            <pc:sldMk cId="3415659913" sldId="263"/>
            <ac:picMk id="9" creationId="{5DDBA09A-2EBC-4A3B-A430-9A14ECA7AD61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9" creationId="{A3F7F655-4BCE-4E0A-9727-16698F49411A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10" creationId="{9FE3BDB2-4555-4518-AEB4-E1FA8C94BDCB}"/>
          </ac:picMkLst>
        </pc:picChg>
        <pc:picChg chg="del">
          <ac:chgData name="Archya Dasgupta" userId="46c0c2d1ac68b544" providerId="LiveId" clId="{4935D021-9652-4286-9D2A-96067588CA39}" dt="2020-10-05T00:54:54.146" v="179" actId="478"/>
          <ac:picMkLst>
            <pc:docMk/>
            <pc:sldMk cId="3415659913" sldId="263"/>
            <ac:picMk id="11" creationId="{A7B9E48D-97A1-47FD-B839-AAA6A448EAEA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12" creationId="{B6E14957-053F-4FF9-85D2-68E117B5F15C}"/>
          </ac:picMkLst>
        </pc:picChg>
        <pc:picChg chg="del">
          <ac:chgData name="Archya Dasgupta" userId="46c0c2d1ac68b544" providerId="LiveId" clId="{4935D021-9652-4286-9D2A-96067588CA39}" dt="2020-10-05T00:54:55.686" v="180" actId="478"/>
          <ac:picMkLst>
            <pc:docMk/>
            <pc:sldMk cId="3415659913" sldId="263"/>
            <ac:picMk id="13" creationId="{20EBA23E-CCB5-4D7F-A597-A8ED079880F7}"/>
          </ac:picMkLst>
        </pc:picChg>
        <pc:picChg chg="del">
          <ac:chgData name="Archya Dasgupta" userId="46c0c2d1ac68b544" providerId="LiveId" clId="{4935D021-9652-4286-9D2A-96067588CA39}" dt="2020-10-05T01:50:10.696" v="248" actId="478"/>
          <ac:picMkLst>
            <pc:docMk/>
            <pc:sldMk cId="3415659913" sldId="263"/>
            <ac:picMk id="15" creationId="{600F7EE5-FD94-4AB3-B425-B244262C14A3}"/>
          </ac:picMkLst>
        </pc:picChg>
        <pc:picChg chg="del">
          <ac:chgData name="Archya Dasgupta" userId="46c0c2d1ac68b544" providerId="LiveId" clId="{4935D021-9652-4286-9D2A-96067588CA39}" dt="2020-10-05T01:50:12.744" v="249" actId="478"/>
          <ac:picMkLst>
            <pc:docMk/>
            <pc:sldMk cId="3415659913" sldId="263"/>
            <ac:picMk id="17" creationId="{AA76278C-A3F7-4580-A8D3-B60D91C11C57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18" creationId="{D6DE7F3B-DD24-4B19-B49F-BE35BEB7AC34}"/>
          </ac:picMkLst>
        </pc:picChg>
        <pc:picChg chg="del">
          <ac:chgData name="Archya Dasgupta" userId="46c0c2d1ac68b544" providerId="LiveId" clId="{4935D021-9652-4286-9D2A-96067588CA39}" dt="2020-10-05T02:18:51.417" v="309" actId="478"/>
          <ac:picMkLst>
            <pc:docMk/>
            <pc:sldMk cId="3415659913" sldId="263"/>
            <ac:picMk id="19" creationId="{CDA50E4C-ECFE-424B-A1D7-9E740607F179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20" creationId="{E6BF4176-9434-428D-A56E-4E3BF396943D}"/>
          </ac:picMkLst>
        </pc:picChg>
        <pc:picChg chg="del">
          <ac:chgData name="Archya Dasgupta" userId="46c0c2d1ac68b544" providerId="LiveId" clId="{4935D021-9652-4286-9D2A-96067588CA39}" dt="2020-10-05T02:18:54.526" v="310" actId="478"/>
          <ac:picMkLst>
            <pc:docMk/>
            <pc:sldMk cId="3415659913" sldId="263"/>
            <ac:picMk id="21" creationId="{83C524F2-6B37-4599-82D8-88F91C22E333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23" creationId="{BE51B51E-960D-47C8-B563-9315DF1A2981}"/>
          </ac:picMkLst>
        </pc:picChg>
        <pc:picChg chg="del">
          <ac:chgData name="Archya Dasgupta" userId="46c0c2d1ac68b544" providerId="LiveId" clId="{4935D021-9652-4286-9D2A-96067588CA39}" dt="2020-08-26T05:14:20.805" v="53" actId="478"/>
          <ac:picMkLst>
            <pc:docMk/>
            <pc:sldMk cId="3415659913" sldId="263"/>
            <ac:picMk id="23" creationId="{E439D186-D31C-4115-8895-9DC2D9EA4EFC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24" creationId="{9A7AC406-D659-44F5-8F33-7F84895813E3}"/>
          </ac:picMkLst>
        </pc:picChg>
        <pc:picChg chg="del">
          <ac:chgData name="Archya Dasgupta" userId="46c0c2d1ac68b544" providerId="LiveId" clId="{4935D021-9652-4286-9D2A-96067588CA39}" dt="2020-08-26T05:14:25.566" v="56" actId="478"/>
          <ac:picMkLst>
            <pc:docMk/>
            <pc:sldMk cId="3415659913" sldId="263"/>
            <ac:picMk id="25" creationId="{4705C70A-9C69-43C7-AC5E-609749AC181B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25" creationId="{A60A6046-EB36-45D4-A464-7278A9930FFF}"/>
          </ac:picMkLst>
        </pc:picChg>
        <pc:picChg chg="del">
          <ac:chgData name="Archya Dasgupta" userId="46c0c2d1ac68b544" providerId="LiveId" clId="{4935D021-9652-4286-9D2A-96067588CA39}" dt="2020-10-05T00:33:29.526" v="137" actId="478"/>
          <ac:picMkLst>
            <pc:docMk/>
            <pc:sldMk cId="3415659913" sldId="263"/>
            <ac:picMk id="27" creationId="{3ACBAE7F-311E-43FA-9683-C1EDD847B176}"/>
          </ac:picMkLst>
        </pc:picChg>
        <pc:picChg chg="del">
          <ac:chgData name="Archya Dasgupta" userId="46c0c2d1ac68b544" providerId="LiveId" clId="{4935D021-9652-4286-9D2A-96067588CA39}" dt="2020-10-05T00:33:31.355" v="138" actId="478"/>
          <ac:picMkLst>
            <pc:docMk/>
            <pc:sldMk cId="3415659913" sldId="263"/>
            <ac:picMk id="29" creationId="{EC89E7F8-DAB8-4CED-B957-52135DDBD390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30" creationId="{E1B56DE3-5DDD-4A8C-8297-6D25A2516C16}"/>
          </ac:picMkLst>
        </pc:picChg>
        <pc:picChg chg="del">
          <ac:chgData name="Archya Dasgupta" userId="46c0c2d1ac68b544" providerId="LiveId" clId="{4935D021-9652-4286-9D2A-96067588CA39}" dt="2020-10-05T01:26:31.883" v="208" actId="478"/>
          <ac:picMkLst>
            <pc:docMk/>
            <pc:sldMk cId="3415659913" sldId="263"/>
            <ac:picMk id="31" creationId="{BBAB35C5-48B1-4697-A4A0-31D0FA5F29C5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32" creationId="{D7E2B987-E977-4735-80F3-BB1AAEC518DA}"/>
          </ac:picMkLst>
        </pc:picChg>
        <pc:picChg chg="del">
          <ac:chgData name="Archya Dasgupta" userId="46c0c2d1ac68b544" providerId="LiveId" clId="{4935D021-9652-4286-9D2A-96067588CA39}" dt="2020-10-05T01:26:33.949" v="209" actId="478"/>
          <ac:picMkLst>
            <pc:docMk/>
            <pc:sldMk cId="3415659913" sldId="263"/>
            <ac:picMk id="33" creationId="{AE68F890-0745-4DC3-9707-22B79CBFB2D5}"/>
          </ac:picMkLst>
        </pc:picChg>
        <pc:picChg chg="del">
          <ac:chgData name="Archya Dasgupta" userId="46c0c2d1ac68b544" providerId="LiveId" clId="{4935D021-9652-4286-9D2A-96067588CA39}" dt="2020-10-05T02:06:42.014" v="287" actId="478"/>
          <ac:picMkLst>
            <pc:docMk/>
            <pc:sldMk cId="3415659913" sldId="263"/>
            <ac:picMk id="35" creationId="{1B3F2D2C-2173-4A60-80AB-23D1C85363C3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36" creationId="{7DC66E94-E1F9-45B1-AD9A-6F357FEB1908}"/>
          </ac:picMkLst>
        </pc:picChg>
        <pc:picChg chg="del">
          <ac:chgData name="Archya Dasgupta" userId="46c0c2d1ac68b544" providerId="LiveId" clId="{4935D021-9652-4286-9D2A-96067588CA39}" dt="2020-10-05T02:06:44.043" v="288" actId="478"/>
          <ac:picMkLst>
            <pc:docMk/>
            <pc:sldMk cId="3415659913" sldId="263"/>
            <ac:picMk id="37" creationId="{26051847-835D-4304-BD6F-04102A609844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38" creationId="{308B2E00-A771-4BF2-82D1-94FC9F82D53D}"/>
          </ac:picMkLst>
        </pc:picChg>
        <pc:picChg chg="del">
          <ac:chgData name="Archya Dasgupta" userId="46c0c2d1ac68b544" providerId="LiveId" clId="{4935D021-9652-4286-9D2A-96067588CA39}" dt="2020-10-05T02:48:09.541" v="353" actId="478"/>
          <ac:picMkLst>
            <pc:docMk/>
            <pc:sldMk cId="3415659913" sldId="263"/>
            <ac:picMk id="39" creationId="{52E14943-D07E-4910-A10B-F18C3538A181}"/>
          </ac:picMkLst>
        </pc:picChg>
        <pc:picChg chg="del">
          <ac:chgData name="Archya Dasgupta" userId="46c0c2d1ac68b544" providerId="LiveId" clId="{4935D021-9652-4286-9D2A-96067588CA39}" dt="2020-10-05T02:48:11.561" v="354" actId="478"/>
          <ac:picMkLst>
            <pc:docMk/>
            <pc:sldMk cId="3415659913" sldId="263"/>
            <ac:picMk id="41" creationId="{051129C3-7D0E-4092-9826-48BBA92D5147}"/>
          </ac:picMkLst>
        </pc:picChg>
        <pc:picChg chg="add del">
          <ac:chgData name="Archya Dasgupta" userId="46c0c2d1ac68b544" providerId="LiveId" clId="{4935D021-9652-4286-9D2A-96067588CA39}" dt="2020-10-05T02:19:03.426" v="313"/>
          <ac:picMkLst>
            <pc:docMk/>
            <pc:sldMk cId="3415659913" sldId="263"/>
            <ac:picMk id="42" creationId="{F25497A4-6F4F-476C-8B70-FE449F247904}"/>
          </ac:picMkLst>
        </pc:picChg>
        <pc:picChg chg="del">
          <ac:chgData name="Archya Dasgupta" userId="46c0c2d1ac68b544" providerId="LiveId" clId="{4935D021-9652-4286-9D2A-96067588CA39}" dt="2020-10-05T02:50:16.042" v="375" actId="478"/>
          <ac:picMkLst>
            <pc:docMk/>
            <pc:sldMk cId="3415659913" sldId="263"/>
            <ac:picMk id="43" creationId="{E6A889B4-C9B8-4C93-A0E5-4E18DD5D04F2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44" creationId="{CA51BA8F-C536-4068-8CA8-588455A38799}"/>
          </ac:picMkLst>
        </pc:picChg>
        <pc:picChg chg="del">
          <ac:chgData name="Archya Dasgupta" userId="46c0c2d1ac68b544" providerId="LiveId" clId="{4935D021-9652-4286-9D2A-96067588CA39}" dt="2020-10-05T02:50:17.737" v="376" actId="478"/>
          <ac:picMkLst>
            <pc:docMk/>
            <pc:sldMk cId="3415659913" sldId="263"/>
            <ac:picMk id="45" creationId="{741A3C99-8CBA-4CE7-989F-D6B052A0B1DA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46" creationId="{F69B03DA-493F-4257-9629-0AFC68E78713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50" creationId="{87C4C4FD-F736-43A2-AEC3-F084AF792156}"/>
          </ac:picMkLst>
        </pc:picChg>
        <pc:picChg chg="add mod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51" creationId="{60DFD044-E186-4D33-98EB-55F4AA7E98A7}"/>
          </ac:picMkLst>
        </pc:picChg>
        <pc:picChg chg="mod topLvl">
          <ac:chgData name="Archya Dasgupta" userId="46c0c2d1ac68b544" providerId="LiveId" clId="{4935D021-9652-4286-9D2A-96067588CA39}" dt="2020-10-05T02:51:46.709" v="397" actId="164"/>
          <ac:picMkLst>
            <pc:docMk/>
            <pc:sldMk cId="3415659913" sldId="263"/>
            <ac:picMk id="79" creationId="{0B4E54CF-BC61-4510-AC10-EB3CF93EDC29}"/>
          </ac:picMkLst>
        </pc:picChg>
      </pc:sldChg>
      <pc:sldChg chg="addSp modSp new mod">
        <pc:chgData name="Archya Dasgupta" userId="46c0c2d1ac68b544" providerId="LiveId" clId="{4935D021-9652-4286-9D2A-96067588CA39}" dt="2020-10-05T00:54:43.517" v="178" actId="14100"/>
        <pc:sldMkLst>
          <pc:docMk/>
          <pc:sldMk cId="731259881" sldId="264"/>
        </pc:sldMkLst>
        <pc:picChg chg="add mod modCrop">
          <ac:chgData name="Archya Dasgupta" userId="46c0c2d1ac68b544" providerId="LiveId" clId="{4935D021-9652-4286-9D2A-96067588CA39}" dt="2020-10-05T00:54:28.421" v="174" actId="1076"/>
          <ac:picMkLst>
            <pc:docMk/>
            <pc:sldMk cId="731259881" sldId="264"/>
            <ac:picMk id="2" creationId="{B3B400EE-420D-4569-A1C9-763F80BEE579}"/>
          </ac:picMkLst>
        </pc:picChg>
        <pc:picChg chg="add mod modCrop">
          <ac:chgData name="Archya Dasgupta" userId="46c0c2d1ac68b544" providerId="LiveId" clId="{4935D021-9652-4286-9D2A-96067588CA39}" dt="2020-10-05T00:54:43.517" v="178" actId="14100"/>
          <ac:picMkLst>
            <pc:docMk/>
            <pc:sldMk cId="731259881" sldId="264"/>
            <ac:picMk id="3" creationId="{1675FAD2-5F0F-4C31-97BD-45FAB6F90546}"/>
          </ac:picMkLst>
        </pc:picChg>
      </pc:sldChg>
      <pc:sldChg chg="addSp modSp new mod">
        <pc:chgData name="Archya Dasgupta" userId="46c0c2d1ac68b544" providerId="LiveId" clId="{4935D021-9652-4286-9D2A-96067588CA39}" dt="2020-10-05T01:26:23.851" v="207" actId="1076"/>
        <pc:sldMkLst>
          <pc:docMk/>
          <pc:sldMk cId="2845849524" sldId="265"/>
        </pc:sldMkLst>
        <pc:picChg chg="add mod modCrop">
          <ac:chgData name="Archya Dasgupta" userId="46c0c2d1ac68b544" providerId="LiveId" clId="{4935D021-9652-4286-9D2A-96067588CA39}" dt="2020-10-05T01:25:48.404" v="201" actId="1076"/>
          <ac:picMkLst>
            <pc:docMk/>
            <pc:sldMk cId="2845849524" sldId="265"/>
            <ac:picMk id="2" creationId="{F132EBDD-A7C1-407F-BAF0-4761D59FC1E0}"/>
          </ac:picMkLst>
        </pc:picChg>
        <pc:picChg chg="add mod modCrop">
          <ac:chgData name="Archya Dasgupta" userId="46c0c2d1ac68b544" providerId="LiveId" clId="{4935D021-9652-4286-9D2A-96067588CA39}" dt="2020-10-05T01:26:23.851" v="207" actId="1076"/>
          <ac:picMkLst>
            <pc:docMk/>
            <pc:sldMk cId="2845849524" sldId="265"/>
            <ac:picMk id="3" creationId="{8C3DBD5A-53FD-476C-8514-E94966507E4D}"/>
          </ac:picMkLst>
        </pc:picChg>
      </pc:sldChg>
      <pc:sldChg chg="addSp modSp new mod">
        <pc:chgData name="Archya Dasgupta" userId="46c0c2d1ac68b544" providerId="LiveId" clId="{4935D021-9652-4286-9D2A-96067588CA39}" dt="2020-10-05T01:49:58.275" v="247" actId="1076"/>
        <pc:sldMkLst>
          <pc:docMk/>
          <pc:sldMk cId="3502659191" sldId="266"/>
        </pc:sldMkLst>
        <pc:picChg chg="add mod modCrop">
          <ac:chgData name="Archya Dasgupta" userId="46c0c2d1ac68b544" providerId="LiveId" clId="{4935D021-9652-4286-9D2A-96067588CA39}" dt="2020-10-05T01:49:30.427" v="243" actId="1076"/>
          <ac:picMkLst>
            <pc:docMk/>
            <pc:sldMk cId="3502659191" sldId="266"/>
            <ac:picMk id="2" creationId="{A9E79327-2AFB-454F-896D-8FA5D4987239}"/>
          </ac:picMkLst>
        </pc:picChg>
        <pc:picChg chg="add mod modCrop">
          <ac:chgData name="Archya Dasgupta" userId="46c0c2d1ac68b544" providerId="LiveId" clId="{4935D021-9652-4286-9D2A-96067588CA39}" dt="2020-10-05T01:49:58.275" v="247" actId="1076"/>
          <ac:picMkLst>
            <pc:docMk/>
            <pc:sldMk cId="3502659191" sldId="266"/>
            <ac:picMk id="3" creationId="{FFC260D4-BDA0-4260-A042-11239AE2C357}"/>
          </ac:picMkLst>
        </pc:picChg>
      </pc:sldChg>
      <pc:sldChg chg="addSp delSp modSp new mod">
        <pc:chgData name="Archya Dasgupta" userId="46c0c2d1ac68b544" providerId="LiveId" clId="{4935D021-9652-4286-9D2A-96067588CA39}" dt="2020-10-05T02:06:30.634" v="286" actId="1076"/>
        <pc:sldMkLst>
          <pc:docMk/>
          <pc:sldMk cId="890679607" sldId="267"/>
        </pc:sldMkLst>
        <pc:picChg chg="add mod modCrop">
          <ac:chgData name="Archya Dasgupta" userId="46c0c2d1ac68b544" providerId="LiveId" clId="{4935D021-9652-4286-9D2A-96067588CA39}" dt="2020-10-05T02:05:08.970" v="275" actId="1076"/>
          <ac:picMkLst>
            <pc:docMk/>
            <pc:sldMk cId="890679607" sldId="267"/>
            <ac:picMk id="2" creationId="{C2D1531D-796E-4CEB-9545-B573CD51287E}"/>
          </ac:picMkLst>
        </pc:picChg>
        <pc:picChg chg="add del mod modCrop">
          <ac:chgData name="Archya Dasgupta" userId="46c0c2d1ac68b544" providerId="LiveId" clId="{4935D021-9652-4286-9D2A-96067588CA39}" dt="2020-10-05T02:05:51.818" v="280" actId="478"/>
          <ac:picMkLst>
            <pc:docMk/>
            <pc:sldMk cId="890679607" sldId="267"/>
            <ac:picMk id="3" creationId="{9FFF78EB-3AD6-4A94-8541-8E37C7D609F9}"/>
          </ac:picMkLst>
        </pc:picChg>
        <pc:picChg chg="add del">
          <ac:chgData name="Archya Dasgupta" userId="46c0c2d1ac68b544" providerId="LiveId" clId="{4935D021-9652-4286-9D2A-96067588CA39}" dt="2020-10-05T02:06:01.450" v="282"/>
          <ac:picMkLst>
            <pc:docMk/>
            <pc:sldMk cId="890679607" sldId="267"/>
            <ac:picMk id="4" creationId="{82CDC9C8-6ED4-4ABB-AA0D-4FC0DFA34611}"/>
          </ac:picMkLst>
        </pc:picChg>
        <pc:picChg chg="add mod modCrop">
          <ac:chgData name="Archya Dasgupta" userId="46c0c2d1ac68b544" providerId="LiveId" clId="{4935D021-9652-4286-9D2A-96067588CA39}" dt="2020-10-05T02:06:30.634" v="286" actId="1076"/>
          <ac:picMkLst>
            <pc:docMk/>
            <pc:sldMk cId="890679607" sldId="267"/>
            <ac:picMk id="5" creationId="{9FD0153D-3C8F-4796-8953-4EF12FB18036}"/>
          </ac:picMkLst>
        </pc:picChg>
      </pc:sldChg>
      <pc:sldChg chg="addSp modSp new mod">
        <pc:chgData name="Archya Dasgupta" userId="46c0c2d1ac68b544" providerId="LiveId" clId="{4935D021-9652-4286-9D2A-96067588CA39}" dt="2020-10-05T02:20:15.801" v="327" actId="1076"/>
        <pc:sldMkLst>
          <pc:docMk/>
          <pc:sldMk cId="36547468" sldId="268"/>
        </pc:sldMkLst>
        <pc:picChg chg="add mod modCrop">
          <ac:chgData name="Archya Dasgupta" userId="46c0c2d1ac68b544" providerId="LiveId" clId="{4935D021-9652-4286-9D2A-96067588CA39}" dt="2020-10-05T02:19:34.929" v="320" actId="1076"/>
          <ac:picMkLst>
            <pc:docMk/>
            <pc:sldMk cId="36547468" sldId="268"/>
            <ac:picMk id="2" creationId="{4F8A7B79-7942-4386-89C4-A25A60AE91AB}"/>
          </ac:picMkLst>
        </pc:picChg>
        <pc:picChg chg="add mod modCrop">
          <ac:chgData name="Archya Dasgupta" userId="46c0c2d1ac68b544" providerId="LiveId" clId="{4935D021-9652-4286-9D2A-96067588CA39}" dt="2020-10-05T02:20:15.801" v="327" actId="1076"/>
          <ac:picMkLst>
            <pc:docMk/>
            <pc:sldMk cId="36547468" sldId="268"/>
            <ac:picMk id="3" creationId="{C0EC9029-8850-4749-9F27-6B70C6FF9525}"/>
          </ac:picMkLst>
        </pc:picChg>
      </pc:sldChg>
      <pc:sldChg chg="addSp modSp new mod">
        <pc:chgData name="Archya Dasgupta" userId="46c0c2d1ac68b544" providerId="LiveId" clId="{4935D021-9652-4286-9D2A-96067588CA39}" dt="2020-10-05T02:47:57.448" v="352" actId="1076"/>
        <pc:sldMkLst>
          <pc:docMk/>
          <pc:sldMk cId="3906927435" sldId="269"/>
        </pc:sldMkLst>
        <pc:picChg chg="add mod modCrop">
          <ac:chgData name="Archya Dasgupta" userId="46c0c2d1ac68b544" providerId="LiveId" clId="{4935D021-9652-4286-9D2A-96067588CA39}" dt="2020-10-05T02:47:08.352" v="347" actId="1076"/>
          <ac:picMkLst>
            <pc:docMk/>
            <pc:sldMk cId="3906927435" sldId="269"/>
            <ac:picMk id="2" creationId="{189CE512-8226-4CFB-81A6-CFDAD0CD5DF6}"/>
          </ac:picMkLst>
        </pc:picChg>
        <pc:picChg chg="add mod modCrop">
          <ac:chgData name="Archya Dasgupta" userId="46c0c2d1ac68b544" providerId="LiveId" clId="{4935D021-9652-4286-9D2A-96067588CA39}" dt="2020-10-05T02:47:57.448" v="352" actId="1076"/>
          <ac:picMkLst>
            <pc:docMk/>
            <pc:sldMk cId="3906927435" sldId="269"/>
            <ac:picMk id="3" creationId="{383CD66F-06AA-4BA2-B6C2-404536F6BE1D}"/>
          </ac:picMkLst>
        </pc:picChg>
      </pc:sldChg>
    </pc:docChg>
  </pc:docChgLst>
  <pc:docChgLst>
    <pc:chgData name="Archya Dasgupta" userId="46c0c2d1ac68b544" providerId="LiveId" clId="{DD2C1536-6612-4E81-A672-E2DA934E29E7}"/>
    <pc:docChg chg="undo custSel modSld">
      <pc:chgData name="Archya Dasgupta" userId="46c0c2d1ac68b544" providerId="LiveId" clId="{DD2C1536-6612-4E81-A672-E2DA934E29E7}" dt="2020-08-20T03:20:18.958" v="122" actId="14100"/>
      <pc:docMkLst>
        <pc:docMk/>
      </pc:docMkLst>
      <pc:sldChg chg="addSp delSp modSp mod">
        <pc:chgData name="Archya Dasgupta" userId="46c0c2d1ac68b544" providerId="LiveId" clId="{DD2C1536-6612-4E81-A672-E2DA934E29E7}" dt="2020-08-20T03:20:18.958" v="122" actId="14100"/>
        <pc:sldMkLst>
          <pc:docMk/>
          <pc:sldMk cId="752033255" sldId="256"/>
        </pc:sldMkLst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6" creationId="{D8809A95-87D2-48A7-9355-D4DBD79E484F}"/>
          </ac:spMkLst>
        </pc:spChg>
        <pc:spChg chg="add mod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8" creationId="{A5BBF59B-4B0B-486F-AB6F-70FFA702F534}"/>
          </ac:spMkLst>
        </pc:spChg>
        <pc:spChg chg="add mod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9" creationId="{940AD53A-DEB8-45D9-94DC-12D7B44B8C59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33" creationId="{0A0D266E-BD9A-4195-9980-319805F1D516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34" creationId="{1173F404-AFA7-45FD-9309-609C60993B04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35" creationId="{447E3D8E-591C-4254-B760-B3072CF90981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36" creationId="{86EB5A29-B240-4B29-AD59-56989AE628C7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38" creationId="{295ACF60-3749-4192-AC75-40586DB5CCF6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39" creationId="{B0A49ABA-0AA0-4888-AC1A-21FF741DC8F5}"/>
          </ac:spMkLst>
        </pc:spChg>
        <pc:spChg chg="mod">
          <ac:chgData name="Archya Dasgupta" userId="46c0c2d1ac68b544" providerId="LiveId" clId="{DD2C1536-6612-4E81-A672-E2DA934E29E7}" dt="2020-08-20T03:20:18.958" v="122" actId="14100"/>
          <ac:spMkLst>
            <pc:docMk/>
            <pc:sldMk cId="752033255" sldId="256"/>
            <ac:spMk id="40" creationId="{8FF20512-7557-4473-ABA3-29E8D49A0BAF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41" creationId="{5C6B885C-FAC6-4504-9351-C9EC5BCFB6F5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43" creationId="{9358AF9B-6432-4A03-9062-5F058CEF73D1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44" creationId="{FBC79DAD-199F-4247-AF13-7445DC377D5D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48" creationId="{2175280D-5BB6-48C6-87EF-52CD996D8C2A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50" creationId="{7D846F8C-F124-492E-BF58-E84011B79FF0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52" creationId="{74C0810B-5807-4ED9-8C49-88976D9E60A7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53" creationId="{CF423A37-5604-47AC-9915-BB9B9A7D0B9F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57" creationId="{FB979FA8-252C-4F79-A2C6-31210000F8F5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58" creationId="{976D8662-F132-4BDC-B4E7-AE255246EC3F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60" creationId="{DDCD1DCA-15F5-45F1-BB73-5C8C4561377E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61" creationId="{25188D30-2D08-4877-A6D4-6E35F8E092F3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62" creationId="{628CFA01-CA0B-4CAA-AEF7-17548C4F574E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63" creationId="{2C771D11-C8ED-43FD-B7D5-53A16BA00119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67" creationId="{9B1282FB-FF09-4A59-B0D7-814AE38E7373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69" creationId="{10709D3F-9506-407D-9609-8F8FDB9DCA24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74" creationId="{51B147C5-E107-4E6F-87B9-FAA18A5FFC93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75" creationId="{A5343D92-0072-451F-A2BB-2784B5962D08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76" creationId="{1AFA6F7E-DAFB-4DE0-8698-15ED6925402B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77" creationId="{177B016A-BFCA-4486-BC9D-FA99EBE74F30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78" creationId="{B0648A1B-0DCB-47B1-A0E5-2817AEB56879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79" creationId="{117F3C16-7A8B-4DBD-905F-AD6EC41EDF09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80" creationId="{8807AD11-312E-4FBF-98A7-EDBCC159A7D4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81" creationId="{C63F50BD-0795-4F5C-8E4F-DA9C816FC2D2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82" creationId="{827AA7F8-BCAD-4073-9917-FB4B5F1FD2B4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83" creationId="{1DC7E705-53D4-49D0-8AEC-983AB780BEB3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84" creationId="{762D4F68-F6C9-494F-8030-0A5D84E7203D}"/>
          </ac:spMkLst>
        </pc:spChg>
        <pc:spChg chg="mod">
          <ac:chgData name="Archya Dasgupta" userId="46c0c2d1ac68b544" providerId="LiveId" clId="{DD2C1536-6612-4E81-A672-E2DA934E29E7}" dt="2020-08-20T03:15:52.706" v="120" actId="164"/>
          <ac:spMkLst>
            <pc:docMk/>
            <pc:sldMk cId="752033255" sldId="256"/>
            <ac:spMk id="85" creationId="{24604DBC-5BA9-42E1-90D8-4B1D6CC14301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90" creationId="{C72F223E-08D8-4EC8-B8AC-5FD365BDEA01}"/>
          </ac:spMkLst>
        </pc:spChg>
        <pc:spChg chg="add del mod topLvl">
          <ac:chgData name="Archya Dasgupta" userId="46c0c2d1ac68b544" providerId="LiveId" clId="{DD2C1536-6612-4E81-A672-E2DA934E29E7}" dt="2020-08-20T03:15:56.115" v="121" actId="164"/>
          <ac:spMkLst>
            <pc:docMk/>
            <pc:sldMk cId="752033255" sldId="256"/>
            <ac:spMk id="91" creationId="{71B4F1C2-50BA-4C46-BD5D-B58535DE6162}"/>
          </ac:spMkLst>
        </pc:spChg>
        <pc:grpChg chg="del">
          <ac:chgData name="Archya Dasgupta" userId="46c0c2d1ac68b544" providerId="LiveId" clId="{DD2C1536-6612-4E81-A672-E2DA934E29E7}" dt="2020-08-20T03:04:19.764" v="0" actId="165"/>
          <ac:grpSpMkLst>
            <pc:docMk/>
            <pc:sldMk cId="752033255" sldId="256"/>
            <ac:grpSpMk id="2" creationId="{2563AABA-B3E3-4910-A081-F1C10C0299D8}"/>
          </ac:grpSpMkLst>
        </pc:grpChg>
        <pc:grpChg chg="add mod">
          <ac:chgData name="Archya Dasgupta" userId="46c0c2d1ac68b544" providerId="LiveId" clId="{DD2C1536-6612-4E81-A672-E2DA934E29E7}" dt="2020-08-20T03:15:52.706" v="120" actId="164"/>
          <ac:grpSpMkLst>
            <pc:docMk/>
            <pc:sldMk cId="752033255" sldId="256"/>
            <ac:grpSpMk id="10" creationId="{A8AE4718-A825-4A0B-874D-461863BD59C0}"/>
          </ac:grpSpMkLst>
        </pc:grpChg>
        <pc:grpChg chg="add mod">
          <ac:chgData name="Archya Dasgupta" userId="46c0c2d1ac68b544" providerId="LiveId" clId="{DD2C1536-6612-4E81-A672-E2DA934E29E7}" dt="2020-08-20T03:15:56.115" v="121" actId="164"/>
          <ac:grpSpMkLst>
            <pc:docMk/>
            <pc:sldMk cId="752033255" sldId="256"/>
            <ac:grpSpMk id="11" creationId="{ED125E42-E8AB-44D6-AEDC-0351DD30B345}"/>
          </ac:grpSpMkLst>
        </pc:grpChg>
        <pc:grpChg chg="mod">
          <ac:chgData name="Archya Dasgupta" userId="46c0c2d1ac68b544" providerId="LiveId" clId="{DD2C1536-6612-4E81-A672-E2DA934E29E7}" dt="2020-08-20T03:15:52.706" v="120" actId="164"/>
          <ac:grpSpMkLst>
            <pc:docMk/>
            <pc:sldMk cId="752033255" sldId="256"/>
            <ac:grpSpMk id="42" creationId="{531E1A68-0866-42AF-B66B-DA817F11D5B1}"/>
          </ac:grpSpMkLst>
        </pc:grpChg>
        <pc:grpChg chg="mod">
          <ac:chgData name="Archya Dasgupta" userId="46c0c2d1ac68b544" providerId="LiveId" clId="{DD2C1536-6612-4E81-A672-E2DA934E29E7}" dt="2020-08-20T03:15:52.706" v="120" actId="164"/>
          <ac:grpSpMkLst>
            <pc:docMk/>
            <pc:sldMk cId="752033255" sldId="256"/>
            <ac:grpSpMk id="47" creationId="{783746AF-3B0F-4DEE-BBDB-A21F5D3D9F79}"/>
          </ac:grpSpMkLst>
        </pc:grpChg>
        <pc:grpChg chg="add del mod topLvl">
          <ac:chgData name="Archya Dasgupta" userId="46c0c2d1ac68b544" providerId="LiveId" clId="{DD2C1536-6612-4E81-A672-E2DA934E29E7}" dt="2020-08-20T03:15:56.115" v="121" actId="164"/>
          <ac:grpSpMkLst>
            <pc:docMk/>
            <pc:sldMk cId="752033255" sldId="256"/>
            <ac:grpSpMk id="49" creationId="{BA1E2544-DC05-413F-AD7C-1386722632ED}"/>
          </ac:grpSpMkLst>
        </pc:grpChg>
        <pc:grpChg chg="mod">
          <ac:chgData name="Archya Dasgupta" userId="46c0c2d1ac68b544" providerId="LiveId" clId="{DD2C1536-6612-4E81-A672-E2DA934E29E7}" dt="2020-08-20T03:15:52.706" v="120" actId="164"/>
          <ac:grpSpMkLst>
            <pc:docMk/>
            <pc:sldMk cId="752033255" sldId="256"/>
            <ac:grpSpMk id="64" creationId="{586B58CF-8A2D-406E-AE6D-79B79664E777}"/>
          </ac:grpSpMkLst>
        </pc:grpChg>
        <pc:grpChg chg="add del mod topLvl">
          <ac:chgData name="Archya Dasgupta" userId="46c0c2d1ac68b544" providerId="LiveId" clId="{DD2C1536-6612-4E81-A672-E2DA934E29E7}" dt="2020-08-20T03:15:56.115" v="121" actId="164"/>
          <ac:grpSpMkLst>
            <pc:docMk/>
            <pc:sldMk cId="752033255" sldId="256"/>
            <ac:grpSpMk id="95" creationId="{6183771C-00D9-4B56-B000-72005D74F74B}"/>
          </ac:grpSpMkLst>
        </pc:grpChg>
        <pc:grpChg chg="add del mod topLvl">
          <ac:chgData name="Archya Dasgupta" userId="46c0c2d1ac68b544" providerId="LiveId" clId="{DD2C1536-6612-4E81-A672-E2DA934E29E7}" dt="2020-08-20T03:15:56.115" v="121" actId="164"/>
          <ac:grpSpMkLst>
            <pc:docMk/>
            <pc:sldMk cId="752033255" sldId="256"/>
            <ac:grpSpMk id="96" creationId="{EB56A6DC-A71A-4A1E-A3E3-A7BCDA035950}"/>
          </ac:grpSpMkLst>
        </pc:grpChg>
        <pc:grpChg chg="add del mod topLvl">
          <ac:chgData name="Archya Dasgupta" userId="46c0c2d1ac68b544" providerId="LiveId" clId="{DD2C1536-6612-4E81-A672-E2DA934E29E7}" dt="2020-08-20T03:15:56.115" v="121" actId="164"/>
          <ac:grpSpMkLst>
            <pc:docMk/>
            <pc:sldMk cId="752033255" sldId="256"/>
            <ac:grpSpMk id="97" creationId="{2CD42683-A9A3-4409-8C69-844FE8E25679}"/>
          </ac:grpSpMkLst>
        </pc:grp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4" creationId="{41701DCE-C6D2-4B46-8420-8BED731A4ECD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5" creationId="{9FB17153-11DC-46AA-B988-596A46704B5A}"/>
          </ac:picMkLst>
        </pc:picChg>
        <pc:picChg chg="add mod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7" creationId="{1DCF189C-73E2-43D3-9986-0D810B2D4682}"/>
          </ac:picMkLst>
        </pc:picChg>
        <pc:picChg chg="add del mod topLvl">
          <ac:chgData name="Archya Dasgupta" userId="46c0c2d1ac68b544" providerId="LiveId" clId="{DD2C1536-6612-4E81-A672-E2DA934E29E7}" dt="2020-08-20T03:04:28.557" v="3" actId="478"/>
          <ac:picMkLst>
            <pc:docMk/>
            <pc:sldMk cId="752033255" sldId="256"/>
            <ac:picMk id="14" creationId="{84529755-A960-42BF-A31B-7FCEC4EC3C91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27" creationId="{6542AE7F-5262-4BC0-91A8-EB7B8D0A5574}"/>
          </ac:picMkLst>
        </pc:picChg>
        <pc:picChg chg="mod">
          <ac:chgData name="Archya Dasgupta" userId="46c0c2d1ac68b544" providerId="LiveId" clId="{DD2C1536-6612-4E81-A672-E2DA934E29E7}" dt="2020-08-20T03:15:52.706" v="120" actId="164"/>
          <ac:picMkLst>
            <pc:docMk/>
            <pc:sldMk cId="752033255" sldId="256"/>
            <ac:picMk id="28" creationId="{59F5D28F-AED6-4334-AA0F-4FD970BCB647}"/>
          </ac:picMkLst>
        </pc:picChg>
        <pc:picChg chg="mod">
          <ac:chgData name="Archya Dasgupta" userId="46c0c2d1ac68b544" providerId="LiveId" clId="{DD2C1536-6612-4E81-A672-E2DA934E29E7}" dt="2020-08-20T03:15:52.706" v="120" actId="164"/>
          <ac:picMkLst>
            <pc:docMk/>
            <pc:sldMk cId="752033255" sldId="256"/>
            <ac:picMk id="29" creationId="{13B0286C-CB8C-458F-AF3A-76596519AA92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32" creationId="{610D1C12-A103-4ADF-B503-3533FBB71F48}"/>
          </ac:picMkLst>
        </pc:picChg>
        <pc:picChg chg="mod">
          <ac:chgData name="Archya Dasgupta" userId="46c0c2d1ac68b544" providerId="LiveId" clId="{DD2C1536-6612-4E81-A672-E2DA934E29E7}" dt="2020-08-20T03:15:52.706" v="120" actId="164"/>
          <ac:picMkLst>
            <pc:docMk/>
            <pc:sldMk cId="752033255" sldId="256"/>
            <ac:picMk id="37" creationId="{66D0A632-3A1F-4270-94B7-219CCD625DA6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54" creationId="{C31C2A8E-56C6-4D8F-94D5-FD1540A53BFA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55" creationId="{F0370218-5217-4EAA-9384-C9985BB7E044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56" creationId="{CF80DC80-F34D-49C4-B5B6-0D8699A03616}"/>
          </ac:picMkLst>
        </pc:picChg>
        <pc:picChg chg="mod">
          <ac:chgData name="Archya Dasgupta" userId="46c0c2d1ac68b544" providerId="LiveId" clId="{DD2C1536-6612-4E81-A672-E2DA934E29E7}" dt="2020-08-20T03:15:52.706" v="120" actId="164"/>
          <ac:picMkLst>
            <pc:docMk/>
            <pc:sldMk cId="752033255" sldId="256"/>
            <ac:picMk id="68" creationId="{E45F5D62-053D-44C7-B259-7841F85D8D62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87" creationId="{AC0F87C7-3659-4BD4-A4C2-AAA7FC62FAFF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88" creationId="{5715A793-17F3-4717-A6D0-8ED607E017FD}"/>
          </ac:picMkLst>
        </pc:picChg>
        <pc:picChg chg="add del mod topLvl">
          <ac:chgData name="Archya Dasgupta" userId="46c0c2d1ac68b544" providerId="LiveId" clId="{DD2C1536-6612-4E81-A672-E2DA934E29E7}" dt="2020-08-20T03:15:56.115" v="121" actId="164"/>
          <ac:picMkLst>
            <pc:docMk/>
            <pc:sldMk cId="752033255" sldId="256"/>
            <ac:picMk id="89" creationId="{3C073157-01B7-4530-8767-E2CD2B00206B}"/>
          </ac:picMkLst>
        </pc:picChg>
      </pc:sldChg>
    </pc:docChg>
  </pc:docChgLst>
  <pc:docChgLst>
    <pc:chgData name="Archya Dasgupta" userId="46c0c2d1ac68b544" providerId="LiveId" clId="{83C2C724-E287-4378-9DC7-9159AA7A4D3A}"/>
    <pc:docChg chg="custSel modSld modMainMaster">
      <pc:chgData name="Archya Dasgupta" userId="46c0c2d1ac68b544" providerId="LiveId" clId="{83C2C724-E287-4378-9DC7-9159AA7A4D3A}" dt="2020-12-10T02:35:19.862" v="44" actId="1076"/>
      <pc:docMkLst>
        <pc:docMk/>
      </pc:docMkLst>
      <pc:sldChg chg="modSp">
        <pc:chgData name="Archya Dasgupta" userId="46c0c2d1ac68b544" providerId="LiveId" clId="{83C2C724-E287-4378-9DC7-9159AA7A4D3A}" dt="2020-12-10T02:32:54.377" v="28"/>
        <pc:sldMkLst>
          <pc:docMk/>
          <pc:sldMk cId="752033255" sldId="256"/>
        </pc:sldMkLst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" creationId="{D8809A95-87D2-48A7-9355-D4DBD79E484F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" creationId="{A5BBF59B-4B0B-486F-AB6F-70FFA702F53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9" creationId="{940AD53A-DEB8-45D9-94DC-12D7B44B8C59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33" creationId="{0A0D266E-BD9A-4195-9980-319805F1D51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34" creationId="{1173F404-AFA7-45FD-9309-609C60993B0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35" creationId="{447E3D8E-591C-4254-B760-B3072CF90981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36" creationId="{86EB5A29-B240-4B29-AD59-56989AE628C7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38" creationId="{295ACF60-3749-4192-AC75-40586DB5CCF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39" creationId="{B0A49ABA-0AA0-4888-AC1A-21FF741DC8F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40" creationId="{8FF20512-7557-4473-ABA3-29E8D49A0BAF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41" creationId="{5C6B885C-FAC6-4504-9351-C9EC5BCFB6F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43" creationId="{9358AF9B-6432-4A03-9062-5F058CEF73D1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44" creationId="{FBC79DAD-199F-4247-AF13-7445DC377D5D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48" creationId="{2175280D-5BB6-48C6-87EF-52CD996D8C2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50" creationId="{7D846F8C-F124-492E-BF58-E84011B79FF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52" creationId="{74C0810B-5807-4ED9-8C49-88976D9E60A7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53" creationId="{CF423A37-5604-47AC-9915-BB9B9A7D0B9F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57" creationId="{FB979FA8-252C-4F79-A2C6-31210000F8F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58" creationId="{976D8662-F132-4BDC-B4E7-AE255246EC3F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0" creationId="{DDCD1DCA-15F5-45F1-BB73-5C8C4561377E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1" creationId="{25188D30-2D08-4877-A6D4-6E35F8E092F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2" creationId="{628CFA01-CA0B-4CAA-AEF7-17548C4F574E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3" creationId="{2C771D11-C8ED-43FD-B7D5-53A16BA00119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7" creationId="{9B1282FB-FF09-4A59-B0D7-814AE38E737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69" creationId="{10709D3F-9506-407D-9609-8F8FDB9DCA2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74" creationId="{51B147C5-E107-4E6F-87B9-FAA18A5FFC9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75" creationId="{A5343D92-0072-451F-A2BB-2784B5962D08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76" creationId="{1AFA6F7E-DAFB-4DE0-8698-15ED6925402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77" creationId="{177B016A-BFCA-4486-BC9D-FA99EBE74F3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78" creationId="{B0648A1B-0DCB-47B1-A0E5-2817AEB56879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79" creationId="{117F3C16-7A8B-4DBD-905F-AD6EC41EDF09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0" creationId="{8807AD11-312E-4FBF-98A7-EDBCC159A7D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1" creationId="{C63F50BD-0795-4F5C-8E4F-DA9C816FC2D2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2" creationId="{827AA7F8-BCAD-4073-9917-FB4B5F1FD2B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3" creationId="{1DC7E705-53D4-49D0-8AEC-983AB780BEB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4" creationId="{762D4F68-F6C9-494F-8030-0A5D84E7203D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85" creationId="{24604DBC-5BA9-42E1-90D8-4B1D6CC14301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90" creationId="{C72F223E-08D8-4EC8-B8AC-5FD365BDEA01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752033255" sldId="256"/>
            <ac:spMk id="91" creationId="{71B4F1C2-50BA-4C46-BD5D-B58535DE6162}"/>
          </ac:spMkLst>
        </pc:s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11" creationId="{ED125E42-E8AB-44D6-AEDC-0351DD30B345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42" creationId="{531E1A68-0866-42AF-B66B-DA817F11D5B1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47" creationId="{783746AF-3B0F-4DEE-BBDB-A21F5D3D9F79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49" creationId="{BA1E2544-DC05-413F-AD7C-1386722632ED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64" creationId="{586B58CF-8A2D-406E-AE6D-79B79664E777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95" creationId="{6183771C-00D9-4B56-B000-72005D74F74B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96" creationId="{EB56A6DC-A71A-4A1E-A3E3-A7BCDA035950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752033255" sldId="256"/>
            <ac:grpSpMk id="97" creationId="{2CD42683-A9A3-4409-8C69-844FE8E25679}"/>
          </ac:grpSpMkLst>
        </pc:grp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4" creationId="{41701DCE-C6D2-4B46-8420-8BED731A4ECD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5" creationId="{9FB17153-11DC-46AA-B988-596A46704B5A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7" creationId="{1DCF189C-73E2-43D3-9986-0D810B2D4682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27" creationId="{6542AE7F-5262-4BC0-91A8-EB7B8D0A5574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28" creationId="{59F5D28F-AED6-4334-AA0F-4FD970BCB647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29" creationId="{13B0286C-CB8C-458F-AF3A-76596519AA92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32" creationId="{610D1C12-A103-4ADF-B503-3533FBB71F48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37" creationId="{66D0A632-3A1F-4270-94B7-219CCD625DA6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54" creationId="{C31C2A8E-56C6-4D8F-94D5-FD1540A53BFA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55" creationId="{F0370218-5217-4EAA-9384-C9985BB7E044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56" creationId="{CF80DC80-F34D-49C4-B5B6-0D8699A03616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68" creationId="{E45F5D62-053D-44C7-B259-7841F85D8D62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87" creationId="{AC0F87C7-3659-4BD4-A4C2-AAA7FC62FAFF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88" creationId="{5715A793-17F3-4717-A6D0-8ED607E017FD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52033255" sldId="256"/>
            <ac:picMk id="89" creationId="{3C073157-01B7-4530-8767-E2CD2B00206B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2741696874" sldId="257"/>
        </pc:sldMkLst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8" creationId="{E7EE2E0E-2371-4404-92C2-60E47EAE438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10" creationId="{39076AB8-D1EF-4962-885F-6E768FDC447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11" creationId="{B1A736D9-B608-49DB-BA75-28ADC5DA674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13" creationId="{F6DB6204-8F88-4816-B951-910EA370604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15" creationId="{7613F92C-49F8-4F25-B637-65749208CB9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17" creationId="{3DC3AD39-5B94-4583-B157-08D332B8DF6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18" creationId="{4DB94BB8-60D3-4219-9415-372DC17E2FD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2741696874" sldId="257"/>
            <ac:spMk id="20" creationId="{81E21CCA-099E-496A-A4C0-94184A906418}"/>
          </ac:spMkLst>
        </pc:s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2741696874" sldId="257"/>
            <ac:grpSpMk id="19" creationId="{435D94EF-5C54-4003-8B45-39CFFEA662D5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2741696874" sldId="257"/>
            <ac:grpSpMk id="21" creationId="{CF0BA9F6-0C62-4382-A35F-7B5EC11F47FA}"/>
          </ac:grpSpMkLst>
        </pc:grp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2741696874" sldId="257"/>
            <ac:picMk id="5" creationId="{0B15079B-E744-4D36-80BB-FAA7ADCD97C1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2741696874" sldId="257"/>
            <ac:picMk id="7" creationId="{86981052-6B28-463B-A786-07386C983F5F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1064791862" sldId="258"/>
        </pc:sldMkLst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2" creationId="{AC3776BD-AAC4-40D6-9A6F-7C8169E1E46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47" creationId="{A2CF6DB8-7011-416D-910E-70AA89200C6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48" creationId="{8CCB396B-C5AF-4199-9108-4411914EB5D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58" creationId="{84264D51-EB0D-4B27-9E4A-70868C3C5CF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59" creationId="{F3EBAF08-F746-4A07-A1CB-0C6C4835D63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0" creationId="{E7FB4855-FAE7-4834-9677-0DCDA9EB894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1" creationId="{667A4769-DA9B-4572-991C-9A344AEF140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2" creationId="{92603223-5C01-4C39-8293-04A64F9B4F79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3" creationId="{5CA35F99-AB12-4163-8EA9-FC6BD063BB18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4" creationId="{5F7B9E8B-27A9-4A51-8820-4A6536D9A42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5" creationId="{B4AD07AA-DEEF-4D58-A27C-266DDE1B213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6" creationId="{77562766-98C4-4EB7-AC7C-4F200F4CF23E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7" creationId="{333AF5BD-BD0A-45A6-933D-9449566E2752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8" creationId="{739622F1-733B-4F86-9D6A-FDA34166E46F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69" creationId="{3A746487-9C94-483B-9526-B50D1335C5E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0" creationId="{A9351BEC-ECE3-42EA-81F3-845F35864218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1" creationId="{F6B44FE6-70CD-494E-A854-DAB78AB0A6B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2" creationId="{82818AEC-3147-424F-B06A-31B8C6A0182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3" creationId="{BFD30A51-CE90-4987-8239-3AFD7B384F4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4" creationId="{11F49C91-1A75-46C6-93E1-663F8B8AE6B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6" creationId="{76753072-673A-422D-B2F0-7755BDC1840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78" creationId="{836C6B8E-1DC3-416D-8573-1E7AE3433FE7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80" creationId="{E8E16E68-BE9E-499A-AE97-7248AB8782B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82" creationId="{9E60EFFF-93AD-4768-BBB5-A406C8D27AC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83" creationId="{57EFF742-0A0D-4844-A5F1-FFBE0C98676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85" creationId="{3043CB0E-B826-4BA9-A6F6-C5E843F5AE0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86" creationId="{9D3DDD1A-31D0-4FA2-9FF4-14EEFD16EBA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88" creationId="{A9FB87B3-58A5-47C7-B95A-F6DF8ECFC2A9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90" creationId="{8E598DBA-9C7B-42F3-894D-3BADBFA3E7C2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92" creationId="{61958C79-2825-40DB-84EC-7C337B343F17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94" creationId="{0872C95B-7EA7-4F09-A804-81F4E26D14FD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96" creationId="{C1F9F0A6-9054-4C18-BDA1-8275419C2F1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98" creationId="{5F685E46-2817-4BCC-9616-61CE470520E7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00" creationId="{8E249029-B850-4EFE-BEA2-B0831983785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02" creationId="{665B6F51-0F9A-443B-9594-A982CDA4466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04" creationId="{29FB2115-8A57-4D07-A6F5-0448673D92F5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06" creationId="{9ED4EF0C-738E-428C-8277-44CAA98D332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08" creationId="{2C03F494-1E8A-4DEE-80E6-01DA69CE8C2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10" creationId="{6FED923E-F445-49E3-9AB6-1034D5DA5AAE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13" creationId="{FDE7CCA9-F40A-4BED-A2A9-D968C539B40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1064791862" sldId="258"/>
            <ac:spMk id="114" creationId="{953A523A-ABC0-4212-AF89-EFA401E3ADE3}"/>
          </ac:spMkLst>
        </pc:s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1064791862" sldId="258"/>
            <ac:grpSpMk id="6" creationId="{61C592A8-D1A5-42B2-871F-7EF11D5B3269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1064791862" sldId="258"/>
            <ac:grpSpMk id="111" creationId="{51F198F2-EFA6-49B6-8927-1E22F242A164}"/>
          </ac:grpSpMkLst>
        </pc:gr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1064791862" sldId="258"/>
            <ac:grpSpMk id="115" creationId="{95F83091-4240-43E7-A2A3-50AA6FFA45DD}"/>
          </ac:grpSpMkLst>
        </pc:grp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3" creationId="{9E93C823-4ED3-4D24-AD2C-A6EC264D0073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5" creationId="{C8EE08EE-4F14-45EB-9E3C-BCC0DB14EF4D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7" creationId="{92BBCEEC-EB07-4B3F-A597-10E0DE9DFD0A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9" creationId="{5DDBA09A-2EBC-4A3B-A430-9A14ECA7AD61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11" creationId="{A7B9E48D-97A1-47FD-B839-AAA6A448EAEA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13" creationId="{20EBA23E-CCB5-4D7F-A597-A8ED079880F7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15" creationId="{600F7EE5-FD94-4AB3-B425-B244262C14A3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17" creationId="{AA76278C-A3F7-4580-A8D3-B60D91C11C57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19" creationId="{CDA50E4C-ECFE-424B-A1D7-9E740607F179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21" creationId="{83C524F2-6B37-4599-82D8-88F91C22E333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23" creationId="{E439D186-D31C-4115-8895-9DC2D9EA4EFC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25" creationId="{4705C70A-9C69-43C7-AC5E-609749AC181B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27" creationId="{3ACBAE7F-311E-43FA-9683-C1EDD847B176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29" creationId="{EC89E7F8-DAB8-4CED-B957-52135DDBD390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31" creationId="{BBAB35C5-48B1-4697-A4A0-31D0FA5F29C5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33" creationId="{AE68F890-0745-4DC3-9707-22B79CBFB2D5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35" creationId="{1B3F2D2C-2173-4A60-80AB-23D1C85363C3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37" creationId="{26051847-835D-4304-BD6F-04102A609844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39" creationId="{52E14943-D07E-4910-A10B-F18C3538A181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41" creationId="{051129C3-7D0E-4092-9826-48BBA92D5147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43" creationId="{E6A889B4-C9B8-4C93-A0E5-4E18DD5D04F2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064791862" sldId="258"/>
            <ac:picMk id="45" creationId="{741A3C99-8CBA-4CE7-989F-D6B052A0B1DA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23083504" sldId="259"/>
        </pc:sldMkLst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23083504" sldId="259"/>
            <ac:spMk id="4" creationId="{18EFD621-729B-4C1C-907F-E42DEEA75B17}"/>
          </ac:spMkLst>
        </pc:s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323083504" sldId="259"/>
            <ac:grpSpMk id="5" creationId="{63C97DEF-B04C-455F-A9AC-725CCFB8F1F3}"/>
          </ac:grpSpMkLst>
        </pc:grp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23083504" sldId="259"/>
            <ac:picMk id="2" creationId="{0667E3D8-BA39-41CC-BED0-4B4411F66681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23083504" sldId="259"/>
            <ac:picMk id="3" creationId="{CC3FEDC9-6C89-40E2-9550-FF58908A20B0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848611144" sldId="260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848611144" sldId="260"/>
            <ac:picMk id="2" creationId="{7DC7F157-CCC2-4111-994A-E56B2876F287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848611144" sldId="260"/>
            <ac:picMk id="3" creationId="{31B68061-97BC-49C8-93CD-E9297729CB3D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4001557764" sldId="261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4001557764" sldId="261"/>
            <ac:picMk id="2" creationId="{918272D5-2C7E-450F-BCAB-C776A397123F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4001557764" sldId="261"/>
            <ac:picMk id="3" creationId="{5637DA6A-D7ED-494A-B193-CE98E68256F0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324544088" sldId="262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324544088" sldId="262"/>
            <ac:picMk id="2" creationId="{33460F08-8109-480B-B8C5-79C91F3559F1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324544088" sldId="262"/>
            <ac:picMk id="3" creationId="{0C98D96A-8D92-40E5-A703-20687EC0E6E6}"/>
          </ac:picMkLst>
        </pc:picChg>
      </pc:sldChg>
      <pc:sldChg chg="addSp delSp modSp mod">
        <pc:chgData name="Archya Dasgupta" userId="46c0c2d1ac68b544" providerId="LiveId" clId="{83C2C724-E287-4378-9DC7-9159AA7A4D3A}" dt="2020-12-10T02:35:19.862" v="44" actId="1076"/>
        <pc:sldMkLst>
          <pc:docMk/>
          <pc:sldMk cId="3415659913" sldId="263"/>
        </pc:sldMkLst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2" creationId="{AC3776BD-AAC4-40D6-9A6F-7C8169E1E46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7" creationId="{8D403ED1-54B6-4ACC-AE13-B9338E74469E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8" creationId="{8563E1E9-EADD-4F06-A304-D2BCD53E836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14" creationId="{AEAE7028-AADE-4115-90A3-6383ACBFDDF8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16" creationId="{8CE593F5-ADCA-4DCF-8804-8880C83C7B2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22" creationId="{8C0443F2-D9D5-483D-AAC6-F1693E13500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26" creationId="{D2C16CB0-7E28-45F2-AA9D-44FB6D9AD36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28" creationId="{FE946D8A-B9B0-4B22-9637-0E25E8663D71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34" creationId="{214F1AF8-159B-4142-A6D5-F5E306A6BAD6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37" creationId="{00000000-0000-0000-0000-00000000000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40" creationId="{95E2DBA6-2D38-4F79-861A-FCFB76FAEA5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49" creationId="{C19AC3DF-51AD-4A25-A080-9C62B81BAC1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52" creationId="{2DCB3225-1E1A-4E65-A17B-8FE97FB9306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58" creationId="{84264D51-EB0D-4B27-9E4A-70868C3C5CF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59" creationId="{F3EBAF08-F746-4A07-A1CB-0C6C4835D63A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61" creationId="{667A4769-DA9B-4572-991C-9A344AEF140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63" creationId="{5CA35F99-AB12-4163-8EA9-FC6BD063BB18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65" creationId="{B4AD07AA-DEEF-4D58-A27C-266DDE1B213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67" creationId="{333AF5BD-BD0A-45A6-933D-9449566E2752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69" creationId="{3A746487-9C94-483B-9526-B50D1335C5E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71" creationId="{F6B44FE6-70CD-494E-A854-DAB78AB0A6B4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73" creationId="{BFD30A51-CE90-4987-8239-3AFD7B384F4B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86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87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88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89" creationId="{00000000-0000-0000-0000-000000000000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415659913" sldId="263"/>
            <ac:spMk id="90" creationId="{8E598DBA-9C7B-42F3-894D-3BADBFA3E7C2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91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92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93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94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12.725" v="29" actId="164"/>
          <ac:spMkLst>
            <pc:docMk/>
            <pc:sldMk cId="3415659913" sldId="263"/>
            <ac:spMk id="95" creationId="{00000000-0000-0000-0000-000000000000}"/>
          </ac:spMkLst>
        </pc:spChg>
        <pc:spChg chg="del mod">
          <ac:chgData name="Archya Dasgupta" userId="46c0c2d1ac68b544" providerId="LiveId" clId="{83C2C724-E287-4378-9DC7-9159AA7A4D3A}" dt="2020-12-10T02:31:06.664" v="1" actId="478"/>
          <ac:spMkLst>
            <pc:docMk/>
            <pc:sldMk cId="3415659913" sldId="263"/>
            <ac:spMk id="103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09.675" v="2" actId="478"/>
          <ac:spMkLst>
            <pc:docMk/>
            <pc:sldMk cId="3415659913" sldId="263"/>
            <ac:spMk id="109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26.603" v="8" actId="478"/>
          <ac:spMkLst>
            <pc:docMk/>
            <pc:sldMk cId="3415659913" sldId="263"/>
            <ac:spMk id="110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29.185" v="9" actId="478"/>
          <ac:spMkLst>
            <pc:docMk/>
            <pc:sldMk cId="3415659913" sldId="263"/>
            <ac:spMk id="112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39.950" v="13" actId="478"/>
          <ac:spMkLst>
            <pc:docMk/>
            <pc:sldMk cId="3415659913" sldId="263"/>
            <ac:spMk id="113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4:55.334" v="43" actId="1076"/>
          <ac:spMkLst>
            <pc:docMk/>
            <pc:sldMk cId="3415659913" sldId="263"/>
            <ac:spMk id="114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53.327" v="37" actId="1076"/>
          <ac:spMkLst>
            <pc:docMk/>
            <pc:sldMk cId="3415659913" sldId="263"/>
            <ac:spMk id="115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42.798" v="15" actId="478"/>
          <ac:spMkLst>
            <pc:docMk/>
            <pc:sldMk cId="3415659913" sldId="263"/>
            <ac:spMk id="116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33.651" v="11" actId="478"/>
          <ac:spMkLst>
            <pc:docMk/>
            <pc:sldMk cId="3415659913" sldId="263"/>
            <ac:spMk id="117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11.140" v="3" actId="478"/>
          <ac:spMkLst>
            <pc:docMk/>
            <pc:sldMk cId="3415659913" sldId="263"/>
            <ac:spMk id="119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17.803" v="5" actId="478"/>
          <ac:spMkLst>
            <pc:docMk/>
            <pc:sldMk cId="3415659913" sldId="263"/>
            <ac:spMk id="127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35.851" v="12" actId="478"/>
          <ac:spMkLst>
            <pc:docMk/>
            <pc:sldMk cId="3415659913" sldId="263"/>
            <ac:spMk id="128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3:34.351" v="34" actId="1076"/>
          <ac:spMkLst>
            <pc:docMk/>
            <pc:sldMk cId="3415659913" sldId="263"/>
            <ac:spMk id="129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44.467" v="16" actId="478"/>
          <ac:spMkLst>
            <pc:docMk/>
            <pc:sldMk cId="3415659913" sldId="263"/>
            <ac:spMk id="130" creationId="{00000000-0000-0000-0000-000000000000}"/>
          </ac:spMkLst>
        </pc:spChg>
        <pc:spChg chg="mod topLvl">
          <ac:chgData name="Archya Dasgupta" userId="46c0c2d1ac68b544" providerId="LiveId" clId="{83C2C724-E287-4378-9DC7-9159AA7A4D3A}" dt="2020-12-10T02:34:04.159" v="40" actId="1076"/>
          <ac:spMkLst>
            <pc:docMk/>
            <pc:sldMk cId="3415659913" sldId="263"/>
            <ac:spMk id="131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41.493" v="14" actId="478"/>
          <ac:spMkLst>
            <pc:docMk/>
            <pc:sldMk cId="3415659913" sldId="263"/>
            <ac:spMk id="132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31.057" v="10" actId="478"/>
          <ac:spMkLst>
            <pc:docMk/>
            <pc:sldMk cId="3415659913" sldId="263"/>
            <ac:spMk id="133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24.007" v="7" actId="478"/>
          <ac:spMkLst>
            <pc:docMk/>
            <pc:sldMk cId="3415659913" sldId="263"/>
            <ac:spMk id="134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14.434" v="4" actId="478"/>
          <ac:spMkLst>
            <pc:docMk/>
            <pc:sldMk cId="3415659913" sldId="263"/>
            <ac:spMk id="135" creationId="{00000000-0000-0000-0000-000000000000}"/>
          </ac:spMkLst>
        </pc:spChg>
        <pc:spChg chg="del">
          <ac:chgData name="Archya Dasgupta" userId="46c0c2d1ac68b544" providerId="LiveId" clId="{83C2C724-E287-4378-9DC7-9159AA7A4D3A}" dt="2020-12-10T02:31:20.834" v="6" actId="478"/>
          <ac:spMkLst>
            <pc:docMk/>
            <pc:sldMk cId="3415659913" sldId="263"/>
            <ac:spMk id="136" creationId="{00000000-0000-0000-0000-000000000000}"/>
          </ac:spMkLst>
        </pc:s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6" creationId="{61C592A8-D1A5-42B2-871F-7EF11D5B3269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11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13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15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17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19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21" creationId="{00000000-0000-0000-0000-000000000000}"/>
          </ac:grpSpMkLst>
        </pc:grpChg>
        <pc:grpChg chg="add mod">
          <ac:chgData name="Archya Dasgupta" userId="46c0c2d1ac68b544" providerId="LiveId" clId="{83C2C724-E287-4378-9DC7-9159AA7A4D3A}" dt="2020-12-10T02:35:19.862" v="44" actId="1076"/>
          <ac:grpSpMkLst>
            <pc:docMk/>
            <pc:sldMk cId="3415659913" sldId="263"/>
            <ac:grpSpMk id="27" creationId="{8CEC666F-DC7B-406D-8205-682FC507726D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29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31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33" creationId="{00000000-0000-0000-0000-000000000000}"/>
          </ac:grpSpMkLst>
        </pc:grpChg>
        <pc:grpChg chg="mod topLvl">
          <ac:chgData name="Archya Dasgupta" userId="46c0c2d1ac68b544" providerId="LiveId" clId="{83C2C724-E287-4378-9DC7-9159AA7A4D3A}" dt="2020-12-10T02:33:12.725" v="29" actId="164"/>
          <ac:grpSpMkLst>
            <pc:docMk/>
            <pc:sldMk cId="3415659913" sldId="263"/>
            <ac:grpSpMk id="41" creationId="{00000000-0000-0000-0000-000000000000}"/>
          </ac:grpSpMkLst>
        </pc:grpChg>
        <pc:grpChg chg="del mod">
          <ac:chgData name="Archya Dasgupta" userId="46c0c2d1ac68b544" providerId="LiveId" clId="{83C2C724-E287-4378-9DC7-9159AA7A4D3A}" dt="2020-12-10T02:32:11.479" v="21" actId="165"/>
          <ac:grpSpMkLst>
            <pc:docMk/>
            <pc:sldMk cId="3415659913" sldId="263"/>
            <ac:grpSpMk id="42" creationId="{00000000-0000-0000-0000-000000000000}"/>
          </ac:grpSpMkLst>
        </pc:grp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3" creationId="{31541ED5-A9DB-4A06-9306-F73D4E93ED0B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4" creationId="{1DBE8721-3AE1-4012-9D7A-1E3D7E6DA38F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5" creationId="{FFB8BEF9-C743-4B6C-AFA9-3AF969DF97A3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9" creationId="{A3F7F655-4BCE-4E0A-9727-16698F49411A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10" creationId="{9FE3BDB2-4555-4518-AEB4-E1FA8C94BDCB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12" creationId="{B6E14957-053F-4FF9-85D2-68E117B5F15C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18" creationId="{D6DE7F3B-DD24-4B19-B49F-BE35BEB7AC34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20" creationId="{E6BF4176-9434-428D-A56E-4E3BF396943D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23" creationId="{BE51B51E-960D-47C8-B563-9315DF1A2981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24" creationId="{9A7AC406-D659-44F5-8F33-7F84895813E3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25" creationId="{A60A6046-EB36-45D4-A464-7278A9930FFF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30" creationId="{E1B56DE3-5DDD-4A8C-8297-6D25A2516C16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32" creationId="{D7E2B987-E977-4735-80F3-BB1AAEC518DA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36" creationId="{7DC66E94-E1F9-45B1-AD9A-6F357FEB1908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38" creationId="{308B2E00-A771-4BF2-82D1-94FC9F82D53D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44" creationId="{CA51BA8F-C536-4068-8CA8-588455A38799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46" creationId="{F69B03DA-493F-4257-9629-0AFC68E78713}"/>
          </ac:picMkLst>
        </pc:picChg>
        <pc:picChg chg="mod topLvl">
          <ac:chgData name="Archya Dasgupta" userId="46c0c2d1ac68b544" providerId="LiveId" clId="{83C2C724-E287-4378-9DC7-9159AA7A4D3A}" dt="2020-12-10T02:33:12.725" v="29" actId="164"/>
          <ac:picMkLst>
            <pc:docMk/>
            <pc:sldMk cId="3415659913" sldId="263"/>
            <ac:picMk id="50" creationId="{87C4C4FD-F736-43A2-AEC3-F084AF792156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51" creationId="{60DFD044-E186-4D33-98EB-55F4AA7E98A7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415659913" sldId="263"/>
            <ac:picMk id="79" creationId="{0B4E54CF-BC61-4510-AC10-EB3CF93EDC29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731259881" sldId="264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31259881" sldId="264"/>
            <ac:picMk id="2" creationId="{B3B400EE-420D-4569-A1C9-763F80BEE579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731259881" sldId="264"/>
            <ac:picMk id="3" creationId="{1675FAD2-5F0F-4C31-97BD-45FAB6F90546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2845849524" sldId="265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2845849524" sldId="265"/>
            <ac:picMk id="2" creationId="{F132EBDD-A7C1-407F-BAF0-4761D59FC1E0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2845849524" sldId="265"/>
            <ac:picMk id="3" creationId="{8C3DBD5A-53FD-476C-8514-E94966507E4D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502659191" sldId="266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502659191" sldId="266"/>
            <ac:picMk id="2" creationId="{A9E79327-2AFB-454F-896D-8FA5D4987239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502659191" sldId="266"/>
            <ac:picMk id="3" creationId="{FFC260D4-BDA0-4260-A042-11239AE2C357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890679607" sldId="267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890679607" sldId="267"/>
            <ac:picMk id="2" creationId="{C2D1531D-796E-4CEB-9545-B573CD51287E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890679607" sldId="267"/>
            <ac:picMk id="5" creationId="{9FD0153D-3C8F-4796-8953-4EF12FB18036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6547468" sldId="268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6547468" sldId="268"/>
            <ac:picMk id="2" creationId="{4F8A7B79-7942-4386-89C4-A25A60AE91AB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6547468" sldId="268"/>
            <ac:picMk id="3" creationId="{C0EC9029-8850-4749-9F27-6B70C6FF9525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906927435" sldId="269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906927435" sldId="269"/>
            <ac:picMk id="2" creationId="{189CE512-8226-4CFB-81A6-CFDAD0CD5DF6}"/>
          </ac:picMkLst>
        </pc:pic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906927435" sldId="269"/>
            <ac:picMk id="3" creationId="{383CD66F-06AA-4BA2-B6C2-404536F6BE1D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885814837" sldId="270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885814837" sldId="270"/>
            <ac:picMk id="2" creationId="{00000000-0000-0000-0000-000000000000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1528266530" sldId="272"/>
        </pc:sldMkLst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1528266530" sldId="272"/>
            <ac:picMk id="2" creationId="{00000000-0000-0000-0000-000000000000}"/>
          </ac:picMkLst>
        </pc:picChg>
      </pc:sldChg>
      <pc:sldChg chg="modSp">
        <pc:chgData name="Archya Dasgupta" userId="46c0c2d1ac68b544" providerId="LiveId" clId="{83C2C724-E287-4378-9DC7-9159AA7A4D3A}" dt="2020-12-10T02:32:54.377" v="28"/>
        <pc:sldMkLst>
          <pc:docMk/>
          <pc:sldMk cId="3976558847" sldId="273"/>
        </pc:sldMkLst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976558847" sldId="273"/>
            <ac:spMk id="15" creationId="{7613F92C-49F8-4F25-B637-65749208CB9C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976558847" sldId="273"/>
            <ac:spMk id="17" creationId="{3DC3AD39-5B94-4583-B157-08D332B8DF6B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k cId="3976558847" sldId="273"/>
            <ac:spMk id="18" creationId="{4DB94BB8-60D3-4219-9415-372DC17E2FDB}"/>
          </ac:spMkLst>
        </pc:spChg>
        <pc:grpChg chg="mod">
          <ac:chgData name="Archya Dasgupta" userId="46c0c2d1ac68b544" providerId="LiveId" clId="{83C2C724-E287-4378-9DC7-9159AA7A4D3A}" dt="2020-12-10T02:32:54.377" v="28"/>
          <ac:grpSpMkLst>
            <pc:docMk/>
            <pc:sldMk cId="3976558847" sldId="273"/>
            <ac:grpSpMk id="19" creationId="{435D94EF-5C54-4003-8B45-39CFFEA662D5}"/>
          </ac:grpSpMkLst>
        </pc:grpChg>
        <pc:picChg chg="mod">
          <ac:chgData name="Archya Dasgupta" userId="46c0c2d1ac68b544" providerId="LiveId" clId="{83C2C724-E287-4378-9DC7-9159AA7A4D3A}" dt="2020-12-10T02:32:54.377" v="28"/>
          <ac:picMkLst>
            <pc:docMk/>
            <pc:sldMk cId="3976558847" sldId="273"/>
            <ac:picMk id="7" creationId="{86981052-6B28-463B-A786-07386C983F5F}"/>
          </ac:picMkLst>
        </pc:picChg>
      </pc:sldChg>
      <pc:sldMasterChg chg="modSp modSldLayout">
        <pc:chgData name="Archya Dasgupta" userId="46c0c2d1ac68b544" providerId="LiveId" clId="{83C2C724-E287-4378-9DC7-9159AA7A4D3A}" dt="2020-12-10T02:32:54.377" v="28"/>
        <pc:sldMasterMkLst>
          <pc:docMk/>
          <pc:sldMasterMk cId="1261693202" sldId="2147483648"/>
        </pc:sldMasterMkLst>
        <pc:spChg chg="mod">
          <ac:chgData name="Archya Dasgupta" userId="46c0c2d1ac68b544" providerId="LiveId" clId="{83C2C724-E287-4378-9DC7-9159AA7A4D3A}" dt="2020-12-10T02:32:54.377" v="28"/>
          <ac:spMkLst>
            <pc:docMk/>
            <pc:sldMasterMk cId="1261693202" sldId="2147483648"/>
            <ac:spMk id="2" creationId="{3E9B9C06-46C2-4AF5-8542-740C8347E903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asterMk cId="1261693202" sldId="2147483648"/>
            <ac:spMk id="3" creationId="{3BE1F115-2BF5-4C91-889E-51E500A71C68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asterMk cId="1261693202" sldId="2147483648"/>
            <ac:spMk id="4" creationId="{BD6FD5BC-5CB2-40D8-B87C-8775FE719ED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asterMk cId="1261693202" sldId="2147483648"/>
            <ac:spMk id="5" creationId="{EBA74B7A-72CC-4DCA-8DB4-6BB4F605A8B6}"/>
          </ac:spMkLst>
        </pc:spChg>
        <pc:spChg chg="mod">
          <ac:chgData name="Archya Dasgupta" userId="46c0c2d1ac68b544" providerId="LiveId" clId="{83C2C724-E287-4378-9DC7-9159AA7A4D3A}" dt="2020-12-10T02:32:54.377" v="28"/>
          <ac:spMkLst>
            <pc:docMk/>
            <pc:sldMasterMk cId="1261693202" sldId="2147483648"/>
            <ac:spMk id="6" creationId="{B658F42B-EB61-441D-837D-E5ABD7285B8A}"/>
          </ac:spMkLst>
        </pc:sp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448376917" sldId="2147483649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448376917" sldId="2147483649"/>
              <ac:spMk id="2" creationId="{474104F5-AF96-4FC7-8347-2981393A24F9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448376917" sldId="2147483649"/>
              <ac:spMk id="3" creationId="{1E9B667C-58CA-4F17-B97B-0F0A467698B0}"/>
            </ac:spMkLst>
          </pc:spChg>
        </pc:sldLayout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1198021593" sldId="2147483651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1198021593" sldId="2147483651"/>
              <ac:spMk id="2" creationId="{CC52917E-3296-41DF-BE57-AE0E9DA4AF3E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1198021593" sldId="2147483651"/>
              <ac:spMk id="3" creationId="{7A7E127C-8252-41E2-9AAB-ADC7BA4BE14B}"/>
            </ac:spMkLst>
          </pc:spChg>
        </pc:sldLayout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230300628" sldId="2147483652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30300628" sldId="2147483652"/>
              <ac:spMk id="3" creationId="{D8FC3356-3C20-4D12-BD82-3CBFC15AAC27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30300628" sldId="2147483652"/>
              <ac:spMk id="4" creationId="{25B692B6-26CB-4589-9B92-27CA29046F8B}"/>
            </ac:spMkLst>
          </pc:spChg>
        </pc:sldLayout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2709200448" sldId="2147483653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709200448" sldId="2147483653"/>
              <ac:spMk id="2" creationId="{D35FEA6B-AF5A-4E30-9312-142BFDF5780B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709200448" sldId="2147483653"/>
              <ac:spMk id="3" creationId="{D3A37948-7AE3-481C-9416-D7D35F4CD81C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709200448" sldId="2147483653"/>
              <ac:spMk id="4" creationId="{135AB820-3538-42D9-ADDB-B36B044CCC80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709200448" sldId="2147483653"/>
              <ac:spMk id="5" creationId="{F6910AAA-5C38-49AC-8181-5560A0F9D5B4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2709200448" sldId="2147483653"/>
              <ac:spMk id="6" creationId="{01F49AA6-3B9D-4948-A986-E220ECBCE805}"/>
            </ac:spMkLst>
          </pc:spChg>
        </pc:sldLayout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1554173480" sldId="2147483656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1554173480" sldId="2147483656"/>
              <ac:spMk id="2" creationId="{F24D7D7E-9B2B-4D6B-A719-41918F60356A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1554173480" sldId="2147483656"/>
              <ac:spMk id="3" creationId="{CE333D7C-FA8F-45A7-A8F8-B15B667C160E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1554173480" sldId="2147483656"/>
              <ac:spMk id="4" creationId="{A002E9C9-BAF7-4494-8009-6E36F3B0FCAD}"/>
            </ac:spMkLst>
          </pc:spChg>
        </pc:sldLayout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835148354" sldId="2147483657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835148354" sldId="2147483657"/>
              <ac:spMk id="2" creationId="{6A24FA1E-27D3-4B98-B4EE-D6AFBDB7427A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835148354" sldId="2147483657"/>
              <ac:spMk id="3" creationId="{959203F8-8319-42DC-A8E6-C97C0D1D631F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835148354" sldId="2147483657"/>
              <ac:spMk id="4" creationId="{7B81B2D8-0E9A-4E99-BD4F-D1DC2B9B89E1}"/>
            </ac:spMkLst>
          </pc:spChg>
        </pc:sldLayoutChg>
        <pc:sldLayoutChg chg="modSp">
          <pc:chgData name="Archya Dasgupta" userId="46c0c2d1ac68b544" providerId="LiveId" clId="{83C2C724-E287-4378-9DC7-9159AA7A4D3A}" dt="2020-12-10T02:32:54.377" v="28"/>
          <pc:sldLayoutMkLst>
            <pc:docMk/>
            <pc:sldMasterMk cId="1261693202" sldId="2147483648"/>
            <pc:sldLayoutMk cId="787924858" sldId="2147483659"/>
          </pc:sldLayoutMkLst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787924858" sldId="2147483659"/>
              <ac:spMk id="2" creationId="{2006A214-ACD9-40F5-96FC-44DD0561A42C}"/>
            </ac:spMkLst>
          </pc:spChg>
          <pc:spChg chg="mod">
            <ac:chgData name="Archya Dasgupta" userId="46c0c2d1ac68b544" providerId="LiveId" clId="{83C2C724-E287-4378-9DC7-9159AA7A4D3A}" dt="2020-12-10T02:32:54.377" v="28"/>
            <ac:spMkLst>
              <pc:docMk/>
              <pc:sldMasterMk cId="1261693202" sldId="2147483648"/>
              <pc:sldLayoutMk cId="787924858" sldId="2147483659"/>
              <ac:spMk id="3" creationId="{BA63F801-34D6-41F9-9F15-C144273D33D9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052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224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524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68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947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655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432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569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2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231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424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E2A9F-6BCA-4A25-9D0E-00B1BC3006FB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FB99-D364-479C-B5D9-A05263A67B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229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435D94EF-5C54-4003-8B45-39CFFEA662D5}"/>
              </a:ext>
            </a:extLst>
          </p:cNvPr>
          <p:cNvGrpSpPr/>
          <p:nvPr/>
        </p:nvGrpSpPr>
        <p:grpSpPr>
          <a:xfrm>
            <a:off x="1847190" y="1368315"/>
            <a:ext cx="5139536" cy="4357782"/>
            <a:chOff x="5929398" y="967666"/>
            <a:chExt cx="5087790" cy="4866037"/>
          </a:xfrm>
        </p:grpSpPr>
        <p:pic>
          <p:nvPicPr>
            <p:cNvPr id="7" name="Picture 6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86981052-6B28-463B-A786-07386C983F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4672" y="967666"/>
              <a:ext cx="5042516" cy="4748958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613F92C-49F8-4F25-B637-65749208CB9C}"/>
                </a:ext>
              </a:extLst>
            </p:cNvPr>
            <p:cNvSpPr txBox="1"/>
            <p:nvPr/>
          </p:nvSpPr>
          <p:spPr>
            <a:xfrm>
              <a:off x="7575612" y="5466721"/>
              <a:ext cx="3098306" cy="3669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CA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False Positive Rate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DC3AD39-5B94-4583-B157-08D332B8DF6B}"/>
                </a:ext>
              </a:extLst>
            </p:cNvPr>
            <p:cNvSpPr txBox="1"/>
            <p:nvPr/>
          </p:nvSpPr>
          <p:spPr>
            <a:xfrm rot="16200000">
              <a:off x="4546847" y="2496041"/>
              <a:ext cx="3098306" cy="33320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CA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True Positive Rate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DB94BB8-60D3-4219-9415-372DC17E2FDB}"/>
                </a:ext>
              </a:extLst>
            </p:cNvPr>
            <p:cNvSpPr txBox="1"/>
            <p:nvPr/>
          </p:nvSpPr>
          <p:spPr>
            <a:xfrm>
              <a:off x="9747682" y="4891595"/>
              <a:ext cx="1047564" cy="36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AUC 0.86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6558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844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Archya Dasgupta</dc:creator>
  <cp:lastModifiedBy>Archya Dasgupta</cp:lastModifiedBy>
  <cp:revision>40</cp:revision>
  <dcterms:created xsi:type="dcterms:W3CDTF">2020-08-19T03:33:20Z</dcterms:created>
  <dcterms:modified xsi:type="dcterms:W3CDTF">2021-02-21T07:57:05Z</dcterms:modified>
</cp:coreProperties>
</file>