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4BB6-16B1-47BF-B568-38F7D06AE585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6BBE7-C955-417B-ADDC-B91FFBF63F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6283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4BB6-16B1-47BF-B568-38F7D06AE585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6BBE7-C955-417B-ADDC-B91FFBF63F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4372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4BB6-16B1-47BF-B568-38F7D06AE585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6BBE7-C955-417B-ADDC-B91FFBF63F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430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4BB6-16B1-47BF-B568-38F7D06AE585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6BBE7-C955-417B-ADDC-B91FFBF63F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5048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4BB6-16B1-47BF-B568-38F7D06AE585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6BBE7-C955-417B-ADDC-B91FFBF63F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594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4BB6-16B1-47BF-B568-38F7D06AE585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6BBE7-C955-417B-ADDC-B91FFBF63F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3406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4BB6-16B1-47BF-B568-38F7D06AE585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6BBE7-C955-417B-ADDC-B91FFBF63F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6838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4BB6-16B1-47BF-B568-38F7D06AE585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6BBE7-C955-417B-ADDC-B91FFBF63F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5771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4BB6-16B1-47BF-B568-38F7D06AE585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6BBE7-C955-417B-ADDC-B91FFBF63F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7138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4BB6-16B1-47BF-B568-38F7D06AE585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6BBE7-C955-417B-ADDC-B91FFBF63F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3427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4BB6-16B1-47BF-B568-38F7D06AE585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6BBE7-C955-417B-ADDC-B91FFBF63F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0326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D4BB6-16B1-47BF-B568-38F7D06AE585}" type="datetimeFigureOut">
              <a:rPr lang="ko-KR" altLang="en-US" smtClean="0"/>
              <a:t>2023-02-27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6BBE7-C955-417B-ADDC-B91FFBF63F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809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569" y="823893"/>
            <a:ext cx="5561694" cy="48308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32073" y="6267796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Fig. S1</a:t>
            </a:r>
            <a:endParaRPr lang="ko-KR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431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3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</cp:revision>
  <dcterms:created xsi:type="dcterms:W3CDTF">2023-02-27T05:13:20Z</dcterms:created>
  <dcterms:modified xsi:type="dcterms:W3CDTF">2023-02-27T07:50:07Z</dcterms:modified>
</cp:coreProperties>
</file>