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60E89-B68F-4DCB-BB38-7917C88ECE9A}" type="datetimeFigureOut">
              <a:rPr lang="ko-KR" altLang="en-US" smtClean="0"/>
              <a:t>2023-02-27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32F06-2CA5-4351-B1DD-A9C0FC8340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4729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60E89-B68F-4DCB-BB38-7917C88ECE9A}" type="datetimeFigureOut">
              <a:rPr lang="ko-KR" altLang="en-US" smtClean="0"/>
              <a:t>2023-02-27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32F06-2CA5-4351-B1DD-A9C0FC8340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1987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60E89-B68F-4DCB-BB38-7917C88ECE9A}" type="datetimeFigureOut">
              <a:rPr lang="ko-KR" altLang="en-US" smtClean="0"/>
              <a:t>2023-02-27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32F06-2CA5-4351-B1DD-A9C0FC8340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2621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60E89-B68F-4DCB-BB38-7917C88ECE9A}" type="datetimeFigureOut">
              <a:rPr lang="ko-KR" altLang="en-US" smtClean="0"/>
              <a:t>2023-02-27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32F06-2CA5-4351-B1DD-A9C0FC8340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2134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60E89-B68F-4DCB-BB38-7917C88ECE9A}" type="datetimeFigureOut">
              <a:rPr lang="ko-KR" altLang="en-US" smtClean="0"/>
              <a:t>2023-02-27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32F06-2CA5-4351-B1DD-A9C0FC8340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4563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60E89-B68F-4DCB-BB38-7917C88ECE9A}" type="datetimeFigureOut">
              <a:rPr lang="ko-KR" altLang="en-US" smtClean="0"/>
              <a:t>2023-02-27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32F06-2CA5-4351-B1DD-A9C0FC8340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525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60E89-B68F-4DCB-BB38-7917C88ECE9A}" type="datetimeFigureOut">
              <a:rPr lang="ko-KR" altLang="en-US" smtClean="0"/>
              <a:t>2023-02-27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32F06-2CA5-4351-B1DD-A9C0FC8340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3948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60E89-B68F-4DCB-BB38-7917C88ECE9A}" type="datetimeFigureOut">
              <a:rPr lang="ko-KR" altLang="en-US" smtClean="0"/>
              <a:t>2023-02-27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32F06-2CA5-4351-B1DD-A9C0FC8340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1649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60E89-B68F-4DCB-BB38-7917C88ECE9A}" type="datetimeFigureOut">
              <a:rPr lang="ko-KR" altLang="en-US" smtClean="0"/>
              <a:t>2023-02-27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32F06-2CA5-4351-B1DD-A9C0FC8340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5893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60E89-B68F-4DCB-BB38-7917C88ECE9A}" type="datetimeFigureOut">
              <a:rPr lang="ko-KR" altLang="en-US" smtClean="0"/>
              <a:t>2023-02-27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32F06-2CA5-4351-B1DD-A9C0FC8340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9003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60E89-B68F-4DCB-BB38-7917C88ECE9A}" type="datetimeFigureOut">
              <a:rPr lang="ko-KR" altLang="en-US" smtClean="0"/>
              <a:t>2023-02-27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32F06-2CA5-4351-B1DD-A9C0FC8340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4453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60E89-B68F-4DCB-BB38-7917C88ECE9A}" type="datetimeFigureOut">
              <a:rPr lang="ko-KR" altLang="en-US" smtClean="0"/>
              <a:t>2023-02-27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32F06-2CA5-4351-B1DD-A9C0FC8340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4836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25491" y="5436523"/>
            <a:ext cx="7521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Fig. S4</a:t>
            </a:r>
            <a:endParaRPr lang="ko-KR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3" r="50740"/>
          <a:stretch/>
        </p:blipFill>
        <p:spPr bwMode="auto">
          <a:xfrm>
            <a:off x="3256280" y="2163445"/>
            <a:ext cx="2631440" cy="25311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18190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3</Words>
  <Application>Microsoft Office PowerPoint</Application>
  <PresentationFormat>화면 슬라이드 쇼(4:3)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3</cp:revision>
  <dcterms:created xsi:type="dcterms:W3CDTF">2023-02-27T05:22:49Z</dcterms:created>
  <dcterms:modified xsi:type="dcterms:W3CDTF">2023-02-27T05:28:04Z</dcterms:modified>
</cp:coreProperties>
</file>