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63" r:id="rId2"/>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52">
          <p15:clr>
            <a:srgbClr val="A4A3A4"/>
          </p15:clr>
        </p15:guide>
        <p15:guide id="2" pos="4608">
          <p15:clr>
            <a:srgbClr val="A4A3A4"/>
          </p15:clr>
        </p15:guide>
        <p15:guide id="3" pos="288">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igyTADcy+/h4h4iKYuQvChCW4yn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1362" y="-1284"/>
      </p:cViewPr>
      <p:guideLst>
        <p:guide orient="horz" pos="552"/>
        <p:guide pos="4608"/>
        <p:guide pos="2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8" Type="http://schemas.openxmlformats.org/officeDocument/2006/relationships/tableStyles" Target="tableStyles.xml"/><Relationship Id="rId3"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15" Type="http://schemas.openxmlformats.org/officeDocument/2006/relationships/presProps" Target="presProps.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236788" y="1143000"/>
            <a:ext cx="23844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5" name="Google Shape;245;p8:notes"/>
          <p:cNvSpPr>
            <a:spLocks noGrp="1" noRot="1" noChangeAspect="1"/>
          </p:cNvSpPr>
          <p:nvPr>
            <p:ph type="sldImg" idx="2"/>
          </p:nvPr>
        </p:nvSpPr>
        <p:spPr>
          <a:xfrm>
            <a:off x="2236788" y="1143000"/>
            <a:ext cx="238442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0"/>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0"/>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0"/>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11"/>
          <p:cNvSpPr txBox="1">
            <a:spLocks noGrp="1"/>
          </p:cNvSpPr>
          <p:nvPr>
            <p:ph type="ctrTitle"/>
          </p:nvPr>
        </p:nvSpPr>
        <p:spPr>
          <a:xfrm>
            <a:off x="582930" y="1646133"/>
            <a:ext cx="6606540" cy="350181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1"/>
          <p:cNvSpPr txBox="1">
            <a:spLocks noGrp="1"/>
          </p:cNvSpPr>
          <p:nvPr>
            <p:ph type="subTitle" idx="1"/>
          </p:nvPr>
        </p:nvSpPr>
        <p:spPr>
          <a:xfrm>
            <a:off x="971550" y="5282989"/>
            <a:ext cx="5829300" cy="242845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a:endParaRPr/>
          </a:p>
        </p:txBody>
      </p:sp>
      <p:sp>
        <p:nvSpPr>
          <p:cNvPr id="22" name="Google Shape;22;p11"/>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1"/>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2"/>
          <p:cNvSpPr txBox="1">
            <a:spLocks noGrp="1"/>
          </p:cNvSpPr>
          <p:nvPr>
            <p:ph type="body" idx="1"/>
          </p:nvPr>
        </p:nvSpPr>
        <p:spPr>
          <a:xfrm>
            <a:off x="534353" y="2677584"/>
            <a:ext cx="6703695"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28" name="Google Shape;28;p12"/>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2"/>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2"/>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3"/>
          <p:cNvSpPr txBox="1">
            <a:spLocks noGrp="1"/>
          </p:cNvSpPr>
          <p:nvPr>
            <p:ph type="title"/>
          </p:nvPr>
        </p:nvSpPr>
        <p:spPr>
          <a:xfrm>
            <a:off x="530305" y="2507618"/>
            <a:ext cx="6703695" cy="41840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3"/>
          <p:cNvSpPr txBox="1">
            <a:spLocks noGrp="1"/>
          </p:cNvSpPr>
          <p:nvPr>
            <p:ph type="body" idx="1"/>
          </p:nvPr>
        </p:nvSpPr>
        <p:spPr>
          <a:xfrm>
            <a:off x="530305" y="6731215"/>
            <a:ext cx="6703695" cy="22002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2040"/>
              <a:buNone/>
              <a:defRPr sz="2040">
                <a:solidFill>
                  <a:schemeClr val="dk1"/>
                </a:solidFill>
              </a:defRPr>
            </a:lvl1pPr>
            <a:lvl2pPr marL="914400" lvl="1" indent="-228600" algn="l">
              <a:lnSpc>
                <a:spcPct val="90000"/>
              </a:lnSpc>
              <a:spcBef>
                <a:spcPts val="425"/>
              </a:spcBef>
              <a:spcAft>
                <a:spcPts val="0"/>
              </a:spcAft>
              <a:buClr>
                <a:srgbClr val="888888"/>
              </a:buClr>
              <a:buSzPts val="1700"/>
              <a:buNone/>
              <a:defRPr sz="1700">
                <a:solidFill>
                  <a:srgbClr val="888888"/>
                </a:solidFill>
              </a:defRPr>
            </a:lvl2pPr>
            <a:lvl3pPr marL="1371600" lvl="2" indent="-228600" algn="l">
              <a:lnSpc>
                <a:spcPct val="90000"/>
              </a:lnSpc>
              <a:spcBef>
                <a:spcPts val="425"/>
              </a:spcBef>
              <a:spcAft>
                <a:spcPts val="0"/>
              </a:spcAft>
              <a:buClr>
                <a:srgbClr val="888888"/>
              </a:buClr>
              <a:buSzPts val="1530"/>
              <a:buNone/>
              <a:defRPr sz="1530">
                <a:solidFill>
                  <a:srgbClr val="888888"/>
                </a:solidFill>
              </a:defRPr>
            </a:lvl3pPr>
            <a:lvl4pPr marL="1828800" lvl="3" indent="-228600" algn="l">
              <a:lnSpc>
                <a:spcPct val="90000"/>
              </a:lnSpc>
              <a:spcBef>
                <a:spcPts val="425"/>
              </a:spcBef>
              <a:spcAft>
                <a:spcPts val="0"/>
              </a:spcAft>
              <a:buClr>
                <a:srgbClr val="888888"/>
              </a:buClr>
              <a:buSzPts val="1360"/>
              <a:buNone/>
              <a:defRPr sz="1360">
                <a:solidFill>
                  <a:srgbClr val="888888"/>
                </a:solidFill>
              </a:defRPr>
            </a:lvl4pPr>
            <a:lvl5pPr marL="2286000" lvl="4" indent="-228600" algn="l">
              <a:lnSpc>
                <a:spcPct val="90000"/>
              </a:lnSpc>
              <a:spcBef>
                <a:spcPts val="425"/>
              </a:spcBef>
              <a:spcAft>
                <a:spcPts val="0"/>
              </a:spcAft>
              <a:buClr>
                <a:srgbClr val="888888"/>
              </a:buClr>
              <a:buSzPts val="1360"/>
              <a:buNone/>
              <a:defRPr sz="1360">
                <a:solidFill>
                  <a:srgbClr val="888888"/>
                </a:solidFill>
              </a:defRPr>
            </a:lvl5pPr>
            <a:lvl6pPr marL="2743200" lvl="5" indent="-228600" algn="l">
              <a:lnSpc>
                <a:spcPct val="90000"/>
              </a:lnSpc>
              <a:spcBef>
                <a:spcPts val="425"/>
              </a:spcBef>
              <a:spcAft>
                <a:spcPts val="0"/>
              </a:spcAft>
              <a:buClr>
                <a:srgbClr val="888888"/>
              </a:buClr>
              <a:buSzPts val="1360"/>
              <a:buNone/>
              <a:defRPr sz="1360">
                <a:solidFill>
                  <a:srgbClr val="888888"/>
                </a:solidFill>
              </a:defRPr>
            </a:lvl6pPr>
            <a:lvl7pPr marL="3200400" lvl="6" indent="-228600" algn="l">
              <a:lnSpc>
                <a:spcPct val="90000"/>
              </a:lnSpc>
              <a:spcBef>
                <a:spcPts val="425"/>
              </a:spcBef>
              <a:spcAft>
                <a:spcPts val="0"/>
              </a:spcAft>
              <a:buClr>
                <a:srgbClr val="888888"/>
              </a:buClr>
              <a:buSzPts val="1360"/>
              <a:buNone/>
              <a:defRPr sz="1360">
                <a:solidFill>
                  <a:srgbClr val="888888"/>
                </a:solidFill>
              </a:defRPr>
            </a:lvl7pPr>
            <a:lvl8pPr marL="3657600" lvl="7" indent="-228600" algn="l">
              <a:lnSpc>
                <a:spcPct val="90000"/>
              </a:lnSpc>
              <a:spcBef>
                <a:spcPts val="425"/>
              </a:spcBef>
              <a:spcAft>
                <a:spcPts val="0"/>
              </a:spcAft>
              <a:buClr>
                <a:srgbClr val="888888"/>
              </a:buClr>
              <a:buSzPts val="1360"/>
              <a:buNone/>
              <a:defRPr sz="1360">
                <a:solidFill>
                  <a:srgbClr val="888888"/>
                </a:solidFill>
              </a:defRPr>
            </a:lvl8pPr>
            <a:lvl9pPr marL="4114800" lvl="8" indent="-228600" algn="l">
              <a:lnSpc>
                <a:spcPct val="90000"/>
              </a:lnSpc>
              <a:spcBef>
                <a:spcPts val="425"/>
              </a:spcBef>
              <a:spcAft>
                <a:spcPts val="0"/>
              </a:spcAft>
              <a:buClr>
                <a:srgbClr val="888888"/>
              </a:buClr>
              <a:buSzPts val="1360"/>
              <a:buNone/>
              <a:defRPr sz="1360">
                <a:solidFill>
                  <a:srgbClr val="888888"/>
                </a:solidFill>
              </a:defRPr>
            </a:lvl9pPr>
          </a:lstStyle>
          <a:p>
            <a:endParaRPr/>
          </a:p>
        </p:txBody>
      </p:sp>
      <p:sp>
        <p:nvSpPr>
          <p:cNvPr id="34" name="Google Shape;34;p13"/>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3"/>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4"/>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4"/>
          <p:cNvSpPr txBox="1">
            <a:spLocks noGrp="1"/>
          </p:cNvSpPr>
          <p:nvPr>
            <p:ph type="body" idx="1"/>
          </p:nvPr>
        </p:nvSpPr>
        <p:spPr>
          <a:xfrm>
            <a:off x="534353" y="2677584"/>
            <a:ext cx="3303270"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40" name="Google Shape;40;p14"/>
          <p:cNvSpPr txBox="1">
            <a:spLocks noGrp="1"/>
          </p:cNvSpPr>
          <p:nvPr>
            <p:ph type="body" idx="2"/>
          </p:nvPr>
        </p:nvSpPr>
        <p:spPr>
          <a:xfrm>
            <a:off x="3934778" y="2677584"/>
            <a:ext cx="3303270"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41" name="Google Shape;41;p14"/>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4"/>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4"/>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5"/>
          <p:cNvSpPr txBox="1">
            <a:spLocks noGrp="1"/>
          </p:cNvSpPr>
          <p:nvPr>
            <p:ph type="title"/>
          </p:nvPr>
        </p:nvSpPr>
        <p:spPr>
          <a:xfrm>
            <a:off x="535365"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5"/>
          <p:cNvSpPr txBox="1">
            <a:spLocks noGrp="1"/>
          </p:cNvSpPr>
          <p:nvPr>
            <p:ph type="body" idx="1"/>
          </p:nvPr>
        </p:nvSpPr>
        <p:spPr>
          <a:xfrm>
            <a:off x="535366" y="2465706"/>
            <a:ext cx="3288089" cy="120840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50"/>
              </a:spcBef>
              <a:spcAft>
                <a:spcPts val="0"/>
              </a:spcAft>
              <a:buClr>
                <a:schemeClr val="dk1"/>
              </a:buClr>
              <a:buSzPts val="2040"/>
              <a:buNone/>
              <a:defRPr sz="2040" b="1"/>
            </a:lvl1pPr>
            <a:lvl2pPr marL="914400" lvl="1" indent="-228600" algn="l">
              <a:lnSpc>
                <a:spcPct val="90000"/>
              </a:lnSpc>
              <a:spcBef>
                <a:spcPts val="425"/>
              </a:spcBef>
              <a:spcAft>
                <a:spcPts val="0"/>
              </a:spcAft>
              <a:buClr>
                <a:schemeClr val="dk1"/>
              </a:buClr>
              <a:buSzPts val="1700"/>
              <a:buNone/>
              <a:defRPr sz="1700" b="1"/>
            </a:lvl2pPr>
            <a:lvl3pPr marL="1371600" lvl="2" indent="-228600" algn="l">
              <a:lnSpc>
                <a:spcPct val="90000"/>
              </a:lnSpc>
              <a:spcBef>
                <a:spcPts val="425"/>
              </a:spcBef>
              <a:spcAft>
                <a:spcPts val="0"/>
              </a:spcAft>
              <a:buClr>
                <a:schemeClr val="dk1"/>
              </a:buClr>
              <a:buSzPts val="1530"/>
              <a:buNone/>
              <a:defRPr sz="1530" b="1"/>
            </a:lvl3pPr>
            <a:lvl4pPr marL="1828800" lvl="3" indent="-228600" algn="l">
              <a:lnSpc>
                <a:spcPct val="90000"/>
              </a:lnSpc>
              <a:spcBef>
                <a:spcPts val="425"/>
              </a:spcBef>
              <a:spcAft>
                <a:spcPts val="0"/>
              </a:spcAft>
              <a:buClr>
                <a:schemeClr val="dk1"/>
              </a:buClr>
              <a:buSzPts val="1360"/>
              <a:buNone/>
              <a:defRPr sz="1360" b="1"/>
            </a:lvl4pPr>
            <a:lvl5pPr marL="2286000" lvl="4" indent="-228600" algn="l">
              <a:lnSpc>
                <a:spcPct val="90000"/>
              </a:lnSpc>
              <a:spcBef>
                <a:spcPts val="425"/>
              </a:spcBef>
              <a:spcAft>
                <a:spcPts val="0"/>
              </a:spcAft>
              <a:buClr>
                <a:schemeClr val="dk1"/>
              </a:buClr>
              <a:buSzPts val="1360"/>
              <a:buNone/>
              <a:defRPr sz="1360" b="1"/>
            </a:lvl5pPr>
            <a:lvl6pPr marL="2743200" lvl="5" indent="-228600" algn="l">
              <a:lnSpc>
                <a:spcPct val="90000"/>
              </a:lnSpc>
              <a:spcBef>
                <a:spcPts val="425"/>
              </a:spcBef>
              <a:spcAft>
                <a:spcPts val="0"/>
              </a:spcAft>
              <a:buClr>
                <a:schemeClr val="dk1"/>
              </a:buClr>
              <a:buSzPts val="1360"/>
              <a:buNone/>
              <a:defRPr sz="1360" b="1"/>
            </a:lvl6pPr>
            <a:lvl7pPr marL="3200400" lvl="6" indent="-228600" algn="l">
              <a:lnSpc>
                <a:spcPct val="90000"/>
              </a:lnSpc>
              <a:spcBef>
                <a:spcPts val="425"/>
              </a:spcBef>
              <a:spcAft>
                <a:spcPts val="0"/>
              </a:spcAft>
              <a:buClr>
                <a:schemeClr val="dk1"/>
              </a:buClr>
              <a:buSzPts val="1360"/>
              <a:buNone/>
              <a:defRPr sz="1360" b="1"/>
            </a:lvl7pPr>
            <a:lvl8pPr marL="3657600" lvl="7" indent="-228600" algn="l">
              <a:lnSpc>
                <a:spcPct val="90000"/>
              </a:lnSpc>
              <a:spcBef>
                <a:spcPts val="425"/>
              </a:spcBef>
              <a:spcAft>
                <a:spcPts val="0"/>
              </a:spcAft>
              <a:buClr>
                <a:schemeClr val="dk1"/>
              </a:buClr>
              <a:buSzPts val="1360"/>
              <a:buNone/>
              <a:defRPr sz="1360" b="1"/>
            </a:lvl8pPr>
            <a:lvl9pPr marL="4114800" lvl="8" indent="-228600" algn="l">
              <a:lnSpc>
                <a:spcPct val="90000"/>
              </a:lnSpc>
              <a:spcBef>
                <a:spcPts val="425"/>
              </a:spcBef>
              <a:spcAft>
                <a:spcPts val="0"/>
              </a:spcAft>
              <a:buClr>
                <a:schemeClr val="dk1"/>
              </a:buClr>
              <a:buSzPts val="1360"/>
              <a:buNone/>
              <a:defRPr sz="1360" b="1"/>
            </a:lvl9pPr>
          </a:lstStyle>
          <a:p>
            <a:endParaRPr/>
          </a:p>
        </p:txBody>
      </p:sp>
      <p:sp>
        <p:nvSpPr>
          <p:cNvPr id="47" name="Google Shape;47;p15"/>
          <p:cNvSpPr txBox="1">
            <a:spLocks noGrp="1"/>
          </p:cNvSpPr>
          <p:nvPr>
            <p:ph type="body" idx="2"/>
          </p:nvPr>
        </p:nvSpPr>
        <p:spPr>
          <a:xfrm>
            <a:off x="535366" y="3674110"/>
            <a:ext cx="3288089" cy="54040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48" name="Google Shape;48;p15"/>
          <p:cNvSpPr txBox="1">
            <a:spLocks noGrp="1"/>
          </p:cNvSpPr>
          <p:nvPr>
            <p:ph type="body" idx="3"/>
          </p:nvPr>
        </p:nvSpPr>
        <p:spPr>
          <a:xfrm>
            <a:off x="3934778" y="2465706"/>
            <a:ext cx="3304282" cy="120840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50"/>
              </a:spcBef>
              <a:spcAft>
                <a:spcPts val="0"/>
              </a:spcAft>
              <a:buClr>
                <a:schemeClr val="dk1"/>
              </a:buClr>
              <a:buSzPts val="2040"/>
              <a:buNone/>
              <a:defRPr sz="2040" b="1"/>
            </a:lvl1pPr>
            <a:lvl2pPr marL="914400" lvl="1" indent="-228600" algn="l">
              <a:lnSpc>
                <a:spcPct val="90000"/>
              </a:lnSpc>
              <a:spcBef>
                <a:spcPts val="425"/>
              </a:spcBef>
              <a:spcAft>
                <a:spcPts val="0"/>
              </a:spcAft>
              <a:buClr>
                <a:schemeClr val="dk1"/>
              </a:buClr>
              <a:buSzPts val="1700"/>
              <a:buNone/>
              <a:defRPr sz="1700" b="1"/>
            </a:lvl2pPr>
            <a:lvl3pPr marL="1371600" lvl="2" indent="-228600" algn="l">
              <a:lnSpc>
                <a:spcPct val="90000"/>
              </a:lnSpc>
              <a:spcBef>
                <a:spcPts val="425"/>
              </a:spcBef>
              <a:spcAft>
                <a:spcPts val="0"/>
              </a:spcAft>
              <a:buClr>
                <a:schemeClr val="dk1"/>
              </a:buClr>
              <a:buSzPts val="1530"/>
              <a:buNone/>
              <a:defRPr sz="1530" b="1"/>
            </a:lvl3pPr>
            <a:lvl4pPr marL="1828800" lvl="3" indent="-228600" algn="l">
              <a:lnSpc>
                <a:spcPct val="90000"/>
              </a:lnSpc>
              <a:spcBef>
                <a:spcPts val="425"/>
              </a:spcBef>
              <a:spcAft>
                <a:spcPts val="0"/>
              </a:spcAft>
              <a:buClr>
                <a:schemeClr val="dk1"/>
              </a:buClr>
              <a:buSzPts val="1360"/>
              <a:buNone/>
              <a:defRPr sz="1360" b="1"/>
            </a:lvl4pPr>
            <a:lvl5pPr marL="2286000" lvl="4" indent="-228600" algn="l">
              <a:lnSpc>
                <a:spcPct val="90000"/>
              </a:lnSpc>
              <a:spcBef>
                <a:spcPts val="425"/>
              </a:spcBef>
              <a:spcAft>
                <a:spcPts val="0"/>
              </a:spcAft>
              <a:buClr>
                <a:schemeClr val="dk1"/>
              </a:buClr>
              <a:buSzPts val="1360"/>
              <a:buNone/>
              <a:defRPr sz="1360" b="1"/>
            </a:lvl5pPr>
            <a:lvl6pPr marL="2743200" lvl="5" indent="-228600" algn="l">
              <a:lnSpc>
                <a:spcPct val="90000"/>
              </a:lnSpc>
              <a:spcBef>
                <a:spcPts val="425"/>
              </a:spcBef>
              <a:spcAft>
                <a:spcPts val="0"/>
              </a:spcAft>
              <a:buClr>
                <a:schemeClr val="dk1"/>
              </a:buClr>
              <a:buSzPts val="1360"/>
              <a:buNone/>
              <a:defRPr sz="1360" b="1"/>
            </a:lvl6pPr>
            <a:lvl7pPr marL="3200400" lvl="6" indent="-228600" algn="l">
              <a:lnSpc>
                <a:spcPct val="90000"/>
              </a:lnSpc>
              <a:spcBef>
                <a:spcPts val="425"/>
              </a:spcBef>
              <a:spcAft>
                <a:spcPts val="0"/>
              </a:spcAft>
              <a:buClr>
                <a:schemeClr val="dk1"/>
              </a:buClr>
              <a:buSzPts val="1360"/>
              <a:buNone/>
              <a:defRPr sz="1360" b="1"/>
            </a:lvl7pPr>
            <a:lvl8pPr marL="3657600" lvl="7" indent="-228600" algn="l">
              <a:lnSpc>
                <a:spcPct val="90000"/>
              </a:lnSpc>
              <a:spcBef>
                <a:spcPts val="425"/>
              </a:spcBef>
              <a:spcAft>
                <a:spcPts val="0"/>
              </a:spcAft>
              <a:buClr>
                <a:schemeClr val="dk1"/>
              </a:buClr>
              <a:buSzPts val="1360"/>
              <a:buNone/>
              <a:defRPr sz="1360" b="1"/>
            </a:lvl8pPr>
            <a:lvl9pPr marL="4114800" lvl="8" indent="-228600" algn="l">
              <a:lnSpc>
                <a:spcPct val="90000"/>
              </a:lnSpc>
              <a:spcBef>
                <a:spcPts val="425"/>
              </a:spcBef>
              <a:spcAft>
                <a:spcPts val="0"/>
              </a:spcAft>
              <a:buClr>
                <a:schemeClr val="dk1"/>
              </a:buClr>
              <a:buSzPts val="1360"/>
              <a:buNone/>
              <a:defRPr sz="1360" b="1"/>
            </a:lvl9pPr>
          </a:lstStyle>
          <a:p>
            <a:endParaRPr/>
          </a:p>
        </p:txBody>
      </p:sp>
      <p:sp>
        <p:nvSpPr>
          <p:cNvPr id="49" name="Google Shape;49;p15"/>
          <p:cNvSpPr txBox="1">
            <a:spLocks noGrp="1"/>
          </p:cNvSpPr>
          <p:nvPr>
            <p:ph type="body" idx="4"/>
          </p:nvPr>
        </p:nvSpPr>
        <p:spPr>
          <a:xfrm>
            <a:off x="3934778" y="3674110"/>
            <a:ext cx="3304282" cy="54040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50" name="Google Shape;50;p15"/>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5"/>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6"/>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6"/>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535365" y="670560"/>
            <a:ext cx="2506801" cy="2346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3304282" y="1448226"/>
            <a:ext cx="3934778" cy="7147983"/>
          </a:xfrm>
          <a:prstGeom prst="rect">
            <a:avLst/>
          </a:prstGeom>
          <a:noFill/>
          <a:ln>
            <a:noFill/>
          </a:ln>
        </p:spPr>
        <p:txBody>
          <a:bodyPr spcFirstLastPara="1" wrap="square" lIns="91425" tIns="45700" rIns="91425" bIns="45700" anchor="t" anchorCtr="0">
            <a:normAutofit/>
          </a:bodyPr>
          <a:lstStyle>
            <a:lvl1pPr marL="457200" lvl="0" indent="-401320" algn="l">
              <a:lnSpc>
                <a:spcPct val="90000"/>
              </a:lnSpc>
              <a:spcBef>
                <a:spcPts val="850"/>
              </a:spcBef>
              <a:spcAft>
                <a:spcPts val="0"/>
              </a:spcAft>
              <a:buClr>
                <a:schemeClr val="dk1"/>
              </a:buClr>
              <a:buSzPts val="2720"/>
              <a:buChar char="•"/>
              <a:defRPr sz="2720"/>
            </a:lvl1pPr>
            <a:lvl2pPr marL="914400" lvl="1" indent="-379730" algn="l">
              <a:lnSpc>
                <a:spcPct val="90000"/>
              </a:lnSpc>
              <a:spcBef>
                <a:spcPts val="425"/>
              </a:spcBef>
              <a:spcAft>
                <a:spcPts val="0"/>
              </a:spcAft>
              <a:buClr>
                <a:schemeClr val="dk1"/>
              </a:buClr>
              <a:buSzPts val="2380"/>
              <a:buChar char="•"/>
              <a:defRPr sz="2380"/>
            </a:lvl2pPr>
            <a:lvl3pPr marL="1371600" lvl="2" indent="-358139" algn="l">
              <a:lnSpc>
                <a:spcPct val="90000"/>
              </a:lnSpc>
              <a:spcBef>
                <a:spcPts val="425"/>
              </a:spcBef>
              <a:spcAft>
                <a:spcPts val="0"/>
              </a:spcAft>
              <a:buClr>
                <a:schemeClr val="dk1"/>
              </a:buClr>
              <a:buSzPts val="2040"/>
              <a:buChar char="•"/>
              <a:defRPr sz="2040"/>
            </a:lvl3pPr>
            <a:lvl4pPr marL="1828800" lvl="3" indent="-336550" algn="l">
              <a:lnSpc>
                <a:spcPct val="90000"/>
              </a:lnSpc>
              <a:spcBef>
                <a:spcPts val="425"/>
              </a:spcBef>
              <a:spcAft>
                <a:spcPts val="0"/>
              </a:spcAft>
              <a:buClr>
                <a:schemeClr val="dk1"/>
              </a:buClr>
              <a:buSzPts val="1700"/>
              <a:buChar char="•"/>
              <a:defRPr sz="1700"/>
            </a:lvl4pPr>
            <a:lvl5pPr marL="2286000" lvl="4" indent="-336550" algn="l">
              <a:lnSpc>
                <a:spcPct val="90000"/>
              </a:lnSpc>
              <a:spcBef>
                <a:spcPts val="425"/>
              </a:spcBef>
              <a:spcAft>
                <a:spcPts val="0"/>
              </a:spcAft>
              <a:buClr>
                <a:schemeClr val="dk1"/>
              </a:buClr>
              <a:buSzPts val="1700"/>
              <a:buChar char="•"/>
              <a:defRPr sz="1700"/>
            </a:lvl5pPr>
            <a:lvl6pPr marL="2743200" lvl="5" indent="-336550" algn="l">
              <a:lnSpc>
                <a:spcPct val="90000"/>
              </a:lnSpc>
              <a:spcBef>
                <a:spcPts val="425"/>
              </a:spcBef>
              <a:spcAft>
                <a:spcPts val="0"/>
              </a:spcAft>
              <a:buClr>
                <a:schemeClr val="dk1"/>
              </a:buClr>
              <a:buSzPts val="1700"/>
              <a:buChar char="•"/>
              <a:defRPr sz="1700"/>
            </a:lvl6pPr>
            <a:lvl7pPr marL="3200400" lvl="6" indent="-336550" algn="l">
              <a:lnSpc>
                <a:spcPct val="90000"/>
              </a:lnSpc>
              <a:spcBef>
                <a:spcPts val="425"/>
              </a:spcBef>
              <a:spcAft>
                <a:spcPts val="0"/>
              </a:spcAft>
              <a:buClr>
                <a:schemeClr val="dk1"/>
              </a:buClr>
              <a:buSzPts val="1700"/>
              <a:buChar char="•"/>
              <a:defRPr sz="1700"/>
            </a:lvl7pPr>
            <a:lvl8pPr marL="3657600" lvl="7" indent="-336550" algn="l">
              <a:lnSpc>
                <a:spcPct val="90000"/>
              </a:lnSpc>
              <a:spcBef>
                <a:spcPts val="425"/>
              </a:spcBef>
              <a:spcAft>
                <a:spcPts val="0"/>
              </a:spcAft>
              <a:buClr>
                <a:schemeClr val="dk1"/>
              </a:buClr>
              <a:buSzPts val="1700"/>
              <a:buChar char="•"/>
              <a:defRPr sz="1700"/>
            </a:lvl8pPr>
            <a:lvl9pPr marL="4114800" lvl="8" indent="-336550" algn="l">
              <a:lnSpc>
                <a:spcPct val="90000"/>
              </a:lnSpc>
              <a:spcBef>
                <a:spcPts val="425"/>
              </a:spcBef>
              <a:spcAft>
                <a:spcPts val="0"/>
              </a:spcAft>
              <a:buClr>
                <a:schemeClr val="dk1"/>
              </a:buClr>
              <a:buSzPts val="1700"/>
              <a:buChar char="•"/>
              <a:defRPr sz="1700"/>
            </a:lvl9pPr>
          </a:lstStyle>
          <a:p>
            <a:endParaRPr/>
          </a:p>
        </p:txBody>
      </p:sp>
      <p:sp>
        <p:nvSpPr>
          <p:cNvPr id="61" name="Google Shape;61;p17"/>
          <p:cNvSpPr txBox="1">
            <a:spLocks noGrp="1"/>
          </p:cNvSpPr>
          <p:nvPr>
            <p:ph type="body" idx="2"/>
          </p:nvPr>
        </p:nvSpPr>
        <p:spPr>
          <a:xfrm>
            <a:off x="535365" y="3017520"/>
            <a:ext cx="2506801" cy="55903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1360"/>
              <a:buNone/>
              <a:defRPr sz="1360"/>
            </a:lvl1pPr>
            <a:lvl2pPr marL="914400" lvl="1" indent="-228600" algn="l">
              <a:lnSpc>
                <a:spcPct val="90000"/>
              </a:lnSpc>
              <a:spcBef>
                <a:spcPts val="425"/>
              </a:spcBef>
              <a:spcAft>
                <a:spcPts val="0"/>
              </a:spcAft>
              <a:buClr>
                <a:schemeClr val="dk1"/>
              </a:buClr>
              <a:buSzPts val="1190"/>
              <a:buNone/>
              <a:defRPr sz="1190"/>
            </a:lvl2pPr>
            <a:lvl3pPr marL="1371600" lvl="2" indent="-228600" algn="l">
              <a:lnSpc>
                <a:spcPct val="90000"/>
              </a:lnSpc>
              <a:spcBef>
                <a:spcPts val="425"/>
              </a:spcBef>
              <a:spcAft>
                <a:spcPts val="0"/>
              </a:spcAft>
              <a:buClr>
                <a:schemeClr val="dk1"/>
              </a:buClr>
              <a:buSzPts val="1020"/>
              <a:buNone/>
              <a:defRPr sz="1020"/>
            </a:lvl3pPr>
            <a:lvl4pPr marL="1828800" lvl="3" indent="-228600" algn="l">
              <a:lnSpc>
                <a:spcPct val="90000"/>
              </a:lnSpc>
              <a:spcBef>
                <a:spcPts val="425"/>
              </a:spcBef>
              <a:spcAft>
                <a:spcPts val="0"/>
              </a:spcAft>
              <a:buClr>
                <a:schemeClr val="dk1"/>
              </a:buClr>
              <a:buSzPts val="850"/>
              <a:buNone/>
              <a:defRPr sz="850"/>
            </a:lvl4pPr>
            <a:lvl5pPr marL="2286000" lvl="4" indent="-228600" algn="l">
              <a:lnSpc>
                <a:spcPct val="90000"/>
              </a:lnSpc>
              <a:spcBef>
                <a:spcPts val="425"/>
              </a:spcBef>
              <a:spcAft>
                <a:spcPts val="0"/>
              </a:spcAft>
              <a:buClr>
                <a:schemeClr val="dk1"/>
              </a:buClr>
              <a:buSzPts val="850"/>
              <a:buNone/>
              <a:defRPr sz="850"/>
            </a:lvl5pPr>
            <a:lvl6pPr marL="2743200" lvl="5" indent="-228600" algn="l">
              <a:lnSpc>
                <a:spcPct val="90000"/>
              </a:lnSpc>
              <a:spcBef>
                <a:spcPts val="425"/>
              </a:spcBef>
              <a:spcAft>
                <a:spcPts val="0"/>
              </a:spcAft>
              <a:buClr>
                <a:schemeClr val="dk1"/>
              </a:buClr>
              <a:buSzPts val="850"/>
              <a:buNone/>
              <a:defRPr sz="850"/>
            </a:lvl6pPr>
            <a:lvl7pPr marL="3200400" lvl="6" indent="-228600" algn="l">
              <a:lnSpc>
                <a:spcPct val="90000"/>
              </a:lnSpc>
              <a:spcBef>
                <a:spcPts val="425"/>
              </a:spcBef>
              <a:spcAft>
                <a:spcPts val="0"/>
              </a:spcAft>
              <a:buClr>
                <a:schemeClr val="dk1"/>
              </a:buClr>
              <a:buSzPts val="850"/>
              <a:buNone/>
              <a:defRPr sz="850"/>
            </a:lvl7pPr>
            <a:lvl8pPr marL="3657600" lvl="7" indent="-228600" algn="l">
              <a:lnSpc>
                <a:spcPct val="90000"/>
              </a:lnSpc>
              <a:spcBef>
                <a:spcPts val="425"/>
              </a:spcBef>
              <a:spcAft>
                <a:spcPts val="0"/>
              </a:spcAft>
              <a:buClr>
                <a:schemeClr val="dk1"/>
              </a:buClr>
              <a:buSzPts val="850"/>
              <a:buNone/>
              <a:defRPr sz="850"/>
            </a:lvl8pPr>
            <a:lvl9pPr marL="4114800" lvl="8" indent="-228600" algn="l">
              <a:lnSpc>
                <a:spcPct val="90000"/>
              </a:lnSpc>
              <a:spcBef>
                <a:spcPts val="425"/>
              </a:spcBef>
              <a:spcAft>
                <a:spcPts val="0"/>
              </a:spcAft>
              <a:buClr>
                <a:schemeClr val="dk1"/>
              </a:buClr>
              <a:buSzPts val="850"/>
              <a:buNone/>
              <a:defRPr sz="850"/>
            </a:lvl9pPr>
          </a:lstStyle>
          <a:p>
            <a:endParaRPr/>
          </a:p>
        </p:txBody>
      </p:sp>
      <p:sp>
        <p:nvSpPr>
          <p:cNvPr id="62" name="Google Shape;62;p17"/>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535365" y="670560"/>
            <a:ext cx="2506801" cy="2346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8"/>
          <p:cNvSpPr>
            <a:spLocks noGrp="1"/>
          </p:cNvSpPr>
          <p:nvPr>
            <p:ph type="pic" idx="2"/>
          </p:nvPr>
        </p:nvSpPr>
        <p:spPr>
          <a:xfrm>
            <a:off x="3304282" y="1448226"/>
            <a:ext cx="3934778" cy="7147983"/>
          </a:xfrm>
          <a:prstGeom prst="rect">
            <a:avLst/>
          </a:prstGeom>
          <a:noFill/>
          <a:ln>
            <a:noFill/>
          </a:ln>
        </p:spPr>
      </p:sp>
      <p:sp>
        <p:nvSpPr>
          <p:cNvPr id="68" name="Google Shape;68;p18"/>
          <p:cNvSpPr txBox="1">
            <a:spLocks noGrp="1"/>
          </p:cNvSpPr>
          <p:nvPr>
            <p:ph type="body" idx="1"/>
          </p:nvPr>
        </p:nvSpPr>
        <p:spPr>
          <a:xfrm>
            <a:off x="535365" y="3017520"/>
            <a:ext cx="2506801" cy="55903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1360"/>
              <a:buNone/>
              <a:defRPr sz="1360"/>
            </a:lvl1pPr>
            <a:lvl2pPr marL="914400" lvl="1" indent="-228600" algn="l">
              <a:lnSpc>
                <a:spcPct val="90000"/>
              </a:lnSpc>
              <a:spcBef>
                <a:spcPts val="425"/>
              </a:spcBef>
              <a:spcAft>
                <a:spcPts val="0"/>
              </a:spcAft>
              <a:buClr>
                <a:schemeClr val="dk1"/>
              </a:buClr>
              <a:buSzPts val="1190"/>
              <a:buNone/>
              <a:defRPr sz="1190"/>
            </a:lvl2pPr>
            <a:lvl3pPr marL="1371600" lvl="2" indent="-228600" algn="l">
              <a:lnSpc>
                <a:spcPct val="90000"/>
              </a:lnSpc>
              <a:spcBef>
                <a:spcPts val="425"/>
              </a:spcBef>
              <a:spcAft>
                <a:spcPts val="0"/>
              </a:spcAft>
              <a:buClr>
                <a:schemeClr val="dk1"/>
              </a:buClr>
              <a:buSzPts val="1020"/>
              <a:buNone/>
              <a:defRPr sz="1020"/>
            </a:lvl3pPr>
            <a:lvl4pPr marL="1828800" lvl="3" indent="-228600" algn="l">
              <a:lnSpc>
                <a:spcPct val="90000"/>
              </a:lnSpc>
              <a:spcBef>
                <a:spcPts val="425"/>
              </a:spcBef>
              <a:spcAft>
                <a:spcPts val="0"/>
              </a:spcAft>
              <a:buClr>
                <a:schemeClr val="dk1"/>
              </a:buClr>
              <a:buSzPts val="850"/>
              <a:buNone/>
              <a:defRPr sz="850"/>
            </a:lvl4pPr>
            <a:lvl5pPr marL="2286000" lvl="4" indent="-228600" algn="l">
              <a:lnSpc>
                <a:spcPct val="90000"/>
              </a:lnSpc>
              <a:spcBef>
                <a:spcPts val="425"/>
              </a:spcBef>
              <a:spcAft>
                <a:spcPts val="0"/>
              </a:spcAft>
              <a:buClr>
                <a:schemeClr val="dk1"/>
              </a:buClr>
              <a:buSzPts val="850"/>
              <a:buNone/>
              <a:defRPr sz="850"/>
            </a:lvl5pPr>
            <a:lvl6pPr marL="2743200" lvl="5" indent="-228600" algn="l">
              <a:lnSpc>
                <a:spcPct val="90000"/>
              </a:lnSpc>
              <a:spcBef>
                <a:spcPts val="425"/>
              </a:spcBef>
              <a:spcAft>
                <a:spcPts val="0"/>
              </a:spcAft>
              <a:buClr>
                <a:schemeClr val="dk1"/>
              </a:buClr>
              <a:buSzPts val="850"/>
              <a:buNone/>
              <a:defRPr sz="850"/>
            </a:lvl6pPr>
            <a:lvl7pPr marL="3200400" lvl="6" indent="-228600" algn="l">
              <a:lnSpc>
                <a:spcPct val="90000"/>
              </a:lnSpc>
              <a:spcBef>
                <a:spcPts val="425"/>
              </a:spcBef>
              <a:spcAft>
                <a:spcPts val="0"/>
              </a:spcAft>
              <a:buClr>
                <a:schemeClr val="dk1"/>
              </a:buClr>
              <a:buSzPts val="850"/>
              <a:buNone/>
              <a:defRPr sz="850"/>
            </a:lvl7pPr>
            <a:lvl8pPr marL="3657600" lvl="7" indent="-228600" algn="l">
              <a:lnSpc>
                <a:spcPct val="90000"/>
              </a:lnSpc>
              <a:spcBef>
                <a:spcPts val="425"/>
              </a:spcBef>
              <a:spcAft>
                <a:spcPts val="0"/>
              </a:spcAft>
              <a:buClr>
                <a:schemeClr val="dk1"/>
              </a:buClr>
              <a:buSzPts val="850"/>
              <a:buNone/>
              <a:defRPr sz="850"/>
            </a:lvl8pPr>
            <a:lvl9pPr marL="4114800" lvl="8" indent="-228600" algn="l">
              <a:lnSpc>
                <a:spcPct val="90000"/>
              </a:lnSpc>
              <a:spcBef>
                <a:spcPts val="425"/>
              </a:spcBef>
              <a:spcAft>
                <a:spcPts val="0"/>
              </a:spcAft>
              <a:buClr>
                <a:schemeClr val="dk1"/>
              </a:buClr>
              <a:buSzPts val="850"/>
              <a:buNone/>
              <a:defRPr sz="850"/>
            </a:lvl9pPr>
          </a:lstStyle>
          <a:p>
            <a:endParaRPr/>
          </a:p>
        </p:txBody>
      </p:sp>
      <p:sp>
        <p:nvSpPr>
          <p:cNvPr id="69" name="Google Shape;69;p18"/>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695219" y="2516718"/>
            <a:ext cx="6381962" cy="670369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2138071" y="3959569"/>
            <a:ext cx="8524029" cy="16759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1262353" y="2332223"/>
            <a:ext cx="8524029" cy="493061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740"/>
              <a:buFont typeface="Calibri"/>
              <a:buNone/>
              <a:defRPr sz="374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534353" y="2677584"/>
            <a:ext cx="6703695" cy="6381962"/>
          </a:xfrm>
          <a:prstGeom prst="rect">
            <a:avLst/>
          </a:prstGeom>
          <a:noFill/>
          <a:ln>
            <a:noFill/>
          </a:ln>
        </p:spPr>
        <p:txBody>
          <a:bodyPr spcFirstLastPara="1" wrap="square" lIns="91425" tIns="45700" rIns="91425" bIns="45700" anchor="t" anchorCtr="0">
            <a:normAutofit/>
          </a:bodyPr>
          <a:lstStyle>
            <a:lvl1pPr marL="457200" marR="0" lvl="0" indent="-379730" algn="l" rtl="0">
              <a:lnSpc>
                <a:spcPct val="90000"/>
              </a:lnSpc>
              <a:spcBef>
                <a:spcPts val="850"/>
              </a:spcBef>
              <a:spcAft>
                <a:spcPts val="0"/>
              </a:spcAft>
              <a:buClr>
                <a:schemeClr val="dk1"/>
              </a:buClr>
              <a:buSzPts val="2380"/>
              <a:buFont typeface="Arial"/>
              <a:buChar char="•"/>
              <a:defRPr sz="2380" b="0" i="0" u="none" strike="noStrike" cap="none">
                <a:solidFill>
                  <a:schemeClr val="dk1"/>
                </a:solidFill>
                <a:latin typeface="Calibri"/>
                <a:ea typeface="Calibri"/>
                <a:cs typeface="Calibri"/>
                <a:sym typeface="Calibri"/>
              </a:defRPr>
            </a:lvl1pPr>
            <a:lvl2pPr marL="914400" marR="0" lvl="1" indent="-358140" algn="l" rtl="0">
              <a:lnSpc>
                <a:spcPct val="90000"/>
              </a:lnSpc>
              <a:spcBef>
                <a:spcPts val="425"/>
              </a:spcBef>
              <a:spcAft>
                <a:spcPts val="0"/>
              </a:spcAft>
              <a:buClr>
                <a:schemeClr val="dk1"/>
              </a:buClr>
              <a:buSzPts val="2040"/>
              <a:buFont typeface="Arial"/>
              <a:buChar char="•"/>
              <a:defRPr sz="2040" b="0" i="0" u="none" strike="noStrike" cap="none">
                <a:solidFill>
                  <a:schemeClr val="dk1"/>
                </a:solidFill>
                <a:latin typeface="Calibri"/>
                <a:ea typeface="Calibri"/>
                <a:cs typeface="Calibri"/>
                <a:sym typeface="Calibri"/>
              </a:defRPr>
            </a:lvl2pPr>
            <a:lvl3pPr marL="1371600" marR="0" lvl="2" indent="-336550" algn="l" rtl="0">
              <a:lnSpc>
                <a:spcPct val="90000"/>
              </a:lnSpc>
              <a:spcBef>
                <a:spcPts val="425"/>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25755"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4pPr>
            <a:lvl5pPr marL="2286000" marR="0" lvl="4"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5pPr>
            <a:lvl6pPr marL="2743200" marR="0" lvl="5"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6pPr>
            <a:lvl7pPr marL="3200400" marR="0" lvl="6"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7pPr>
            <a:lvl8pPr marL="3657600" marR="0" lvl="7"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8pPr>
            <a:lvl9pPr marL="4114800" marR="0" lvl="8"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2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2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20" b="0" i="0" u="none" strike="noStrike" cap="none">
                <a:solidFill>
                  <a:srgbClr val="888888"/>
                </a:solidFill>
                <a:latin typeface="Calibri"/>
                <a:ea typeface="Calibri"/>
                <a:cs typeface="Calibri"/>
                <a:sym typeface="Calibri"/>
              </a:defRPr>
            </a:lvl1pPr>
            <a:lvl2pPr marL="0" marR="0" lvl="1" indent="0" algn="r" rtl="0">
              <a:spcBef>
                <a:spcPts val="0"/>
              </a:spcBef>
              <a:buNone/>
              <a:defRPr sz="1020" b="0" i="0" u="none" strike="noStrike" cap="none">
                <a:solidFill>
                  <a:srgbClr val="888888"/>
                </a:solidFill>
                <a:latin typeface="Calibri"/>
                <a:ea typeface="Calibri"/>
                <a:cs typeface="Calibri"/>
                <a:sym typeface="Calibri"/>
              </a:defRPr>
            </a:lvl2pPr>
            <a:lvl3pPr marL="0" marR="0" lvl="2" indent="0" algn="r" rtl="0">
              <a:spcBef>
                <a:spcPts val="0"/>
              </a:spcBef>
              <a:buNone/>
              <a:defRPr sz="1020" b="0" i="0" u="none" strike="noStrike" cap="none">
                <a:solidFill>
                  <a:srgbClr val="888888"/>
                </a:solidFill>
                <a:latin typeface="Calibri"/>
                <a:ea typeface="Calibri"/>
                <a:cs typeface="Calibri"/>
                <a:sym typeface="Calibri"/>
              </a:defRPr>
            </a:lvl3pPr>
            <a:lvl4pPr marL="0" marR="0" lvl="3" indent="0" algn="r" rtl="0">
              <a:spcBef>
                <a:spcPts val="0"/>
              </a:spcBef>
              <a:buNone/>
              <a:defRPr sz="1020" b="0" i="0" u="none" strike="noStrike" cap="none">
                <a:solidFill>
                  <a:srgbClr val="888888"/>
                </a:solidFill>
                <a:latin typeface="Calibri"/>
                <a:ea typeface="Calibri"/>
                <a:cs typeface="Calibri"/>
                <a:sym typeface="Calibri"/>
              </a:defRPr>
            </a:lvl4pPr>
            <a:lvl5pPr marL="0" marR="0" lvl="4" indent="0" algn="r" rtl="0">
              <a:spcBef>
                <a:spcPts val="0"/>
              </a:spcBef>
              <a:buNone/>
              <a:defRPr sz="1020" b="0" i="0" u="none" strike="noStrike" cap="none">
                <a:solidFill>
                  <a:srgbClr val="888888"/>
                </a:solidFill>
                <a:latin typeface="Calibri"/>
                <a:ea typeface="Calibri"/>
                <a:cs typeface="Calibri"/>
                <a:sym typeface="Calibri"/>
              </a:defRPr>
            </a:lvl5pPr>
            <a:lvl6pPr marL="0" marR="0" lvl="5" indent="0" algn="r" rtl="0">
              <a:spcBef>
                <a:spcPts val="0"/>
              </a:spcBef>
              <a:buNone/>
              <a:defRPr sz="1020" b="0" i="0" u="none" strike="noStrike" cap="none">
                <a:solidFill>
                  <a:srgbClr val="888888"/>
                </a:solidFill>
                <a:latin typeface="Calibri"/>
                <a:ea typeface="Calibri"/>
                <a:cs typeface="Calibri"/>
                <a:sym typeface="Calibri"/>
              </a:defRPr>
            </a:lvl6pPr>
            <a:lvl7pPr marL="0" marR="0" lvl="6" indent="0" algn="r" rtl="0">
              <a:spcBef>
                <a:spcPts val="0"/>
              </a:spcBef>
              <a:buNone/>
              <a:defRPr sz="1020" b="0" i="0" u="none" strike="noStrike" cap="none">
                <a:solidFill>
                  <a:srgbClr val="888888"/>
                </a:solidFill>
                <a:latin typeface="Calibri"/>
                <a:ea typeface="Calibri"/>
                <a:cs typeface="Calibri"/>
                <a:sym typeface="Calibri"/>
              </a:defRPr>
            </a:lvl7pPr>
            <a:lvl8pPr marL="0" marR="0" lvl="7" indent="0" algn="r" rtl="0">
              <a:spcBef>
                <a:spcPts val="0"/>
              </a:spcBef>
              <a:buNone/>
              <a:defRPr sz="1020" b="0" i="0" u="none" strike="noStrike" cap="none">
                <a:solidFill>
                  <a:srgbClr val="888888"/>
                </a:solidFill>
                <a:latin typeface="Calibri"/>
                <a:ea typeface="Calibri"/>
                <a:cs typeface="Calibri"/>
                <a:sym typeface="Calibri"/>
              </a:defRPr>
            </a:lvl8pPr>
            <a:lvl9pPr marL="0" marR="0" lvl="8" indent="0" algn="r" rtl="0">
              <a:spcBef>
                <a:spcPts val="0"/>
              </a:spcBef>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8"/>
          <p:cNvSpPr txBox="1"/>
          <p:nvPr/>
        </p:nvSpPr>
        <p:spPr>
          <a:xfrm>
            <a:off x="457200" y="6834621"/>
            <a:ext cx="6858000" cy="1538883"/>
          </a:xfrm>
          <a:prstGeom prst="rect">
            <a:avLst/>
          </a:prstGeom>
          <a:noFill/>
          <a:ln>
            <a:noFill/>
          </a:ln>
        </p:spPr>
        <p:txBody>
          <a:bodyPr spcFirstLastPara="1" wrap="square" lIns="0" tIns="91425" rIns="0" bIns="91425" anchor="t" anchorCtr="0">
            <a:spAutoFit/>
          </a:bodyPr>
          <a:lstStyle/>
          <a:p>
            <a:pPr marL="0" marR="0" lvl="0" indent="0" algn="l" rtl="0">
              <a:spcBef>
                <a:spcPts val="0"/>
              </a:spcBef>
              <a:spcAft>
                <a:spcPts val="0"/>
              </a:spcAft>
              <a:buNone/>
            </a:pPr>
            <a:r>
              <a:rPr lang="en-US" sz="1100" b="1">
                <a:solidFill>
                  <a:schemeClr val="dk1"/>
                </a:solidFill>
                <a:latin typeface="Arial"/>
                <a:ea typeface="Arial"/>
                <a:cs typeface="Arial"/>
                <a:sym typeface="Arial"/>
              </a:rPr>
              <a:t>Supplementary Figure 1</a:t>
            </a:r>
            <a:r>
              <a:rPr lang="en-US" sz="1100">
                <a:solidFill>
                  <a:schemeClr val="dk1"/>
                </a:solidFill>
                <a:latin typeface="Arial"/>
                <a:ea typeface="Arial"/>
                <a:cs typeface="Arial"/>
                <a:sym typeface="Arial"/>
              </a:rPr>
              <a:t>. Left: BLASTp protein sequence alignment of the Milagro tail fiber (gp20) and the BceTMilo tail fiber (NCBI ARB05763).  The fusion junction between the Milagro and BceTMilo tail fibers at Milagro gp20 residue R381 is shown by the green bar with arrows; upstream of this marker is Milagro sequence and downstream is BceTMilo sequence. The tail-tip loops of the Milagro and BceTMilo tail fibers predicted by AlphaFold2 (right) are boxed in red.  Right: Partial structures of the Milagro and BceTMilo tail fibers as predicted by AlphaFold2.  The C-terminal 300 residues of each protein were used for AlphaFold2 analysis; predictions were conducted on ColabFold (Mirdita </a:t>
            </a:r>
            <a:r>
              <a:rPr lang="en-US" sz="1100" i="1">
                <a:solidFill>
                  <a:schemeClr val="dk1"/>
                </a:solidFill>
                <a:latin typeface="Arial"/>
                <a:ea typeface="Arial"/>
                <a:cs typeface="Arial"/>
                <a:sym typeface="Arial"/>
              </a:rPr>
              <a:t>et al. </a:t>
            </a:r>
            <a:r>
              <a:rPr lang="en-US" sz="1100">
                <a:solidFill>
                  <a:schemeClr val="dk1"/>
                </a:solidFill>
                <a:latin typeface="Arial"/>
                <a:ea typeface="Arial"/>
                <a:cs typeface="Arial"/>
                <a:sym typeface="Arial"/>
              </a:rPr>
              <a:t>2022) with proteins as homotrimers using template_mode pdb70 at default settings. </a:t>
            </a:r>
            <a:endParaRPr sz="1100" baseline="-25000">
              <a:solidFill>
                <a:schemeClr val="dk1"/>
              </a:solidFill>
              <a:latin typeface="Arial"/>
              <a:ea typeface="Arial"/>
              <a:cs typeface="Arial"/>
              <a:sym typeface="Arial"/>
            </a:endParaRPr>
          </a:p>
        </p:txBody>
      </p:sp>
      <p:grpSp>
        <p:nvGrpSpPr>
          <p:cNvPr id="248" name="Google Shape;248;p8"/>
          <p:cNvGrpSpPr/>
          <p:nvPr/>
        </p:nvGrpSpPr>
        <p:grpSpPr>
          <a:xfrm>
            <a:off x="574301" y="543645"/>
            <a:ext cx="7030020" cy="5951513"/>
            <a:chOff x="574301" y="543645"/>
            <a:chExt cx="7030020" cy="5951513"/>
          </a:xfrm>
        </p:grpSpPr>
        <p:pic>
          <p:nvPicPr>
            <p:cNvPr id="249" name="Google Shape;249;p8"/>
            <p:cNvPicPr preferRelativeResize="0"/>
            <p:nvPr/>
          </p:nvPicPr>
          <p:blipFill rotWithShape="1">
            <a:blip r:embed="rId3">
              <a:alphaModFix/>
            </a:blip>
            <a:srcRect l="16180" t="11596" r="22888" b="3197"/>
            <a:stretch/>
          </p:blipFill>
          <p:spPr>
            <a:xfrm>
              <a:off x="5153025" y="543645"/>
              <a:ext cx="2228850" cy="2627271"/>
            </a:xfrm>
            <a:prstGeom prst="rect">
              <a:avLst/>
            </a:prstGeom>
            <a:noFill/>
            <a:ln>
              <a:noFill/>
            </a:ln>
          </p:spPr>
        </p:pic>
        <p:pic>
          <p:nvPicPr>
            <p:cNvPr id="250" name="Google Shape;250;p8"/>
            <p:cNvPicPr preferRelativeResize="0"/>
            <p:nvPr/>
          </p:nvPicPr>
          <p:blipFill rotWithShape="1">
            <a:blip r:embed="rId4">
              <a:alphaModFix/>
            </a:blip>
            <a:srcRect l="5831" t="11289" r="12674" b="4194"/>
            <a:stretch/>
          </p:blipFill>
          <p:spPr>
            <a:xfrm rot="538218">
              <a:off x="4951435" y="4118023"/>
              <a:ext cx="2498679" cy="2173991"/>
            </a:xfrm>
            <a:prstGeom prst="rect">
              <a:avLst/>
            </a:prstGeom>
            <a:noFill/>
            <a:ln>
              <a:noFill/>
            </a:ln>
          </p:spPr>
        </p:pic>
        <p:sp>
          <p:nvSpPr>
            <p:cNvPr id="251" name="Google Shape;251;p8"/>
            <p:cNvSpPr txBox="1"/>
            <p:nvPr/>
          </p:nvSpPr>
          <p:spPr>
            <a:xfrm>
              <a:off x="5153025" y="2693461"/>
              <a:ext cx="85632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Milagro</a:t>
              </a:r>
              <a:endParaRPr/>
            </a:p>
          </p:txBody>
        </p:sp>
        <p:sp>
          <p:nvSpPr>
            <p:cNvPr id="252" name="Google Shape;252;p8"/>
            <p:cNvSpPr txBox="1"/>
            <p:nvPr/>
          </p:nvSpPr>
          <p:spPr>
            <a:xfrm>
              <a:off x="5153025" y="6025582"/>
              <a:ext cx="103746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BceTMilo</a:t>
              </a:r>
              <a:endParaRPr sz="1600">
                <a:solidFill>
                  <a:schemeClr val="dk1"/>
                </a:solidFill>
                <a:latin typeface="Arial"/>
                <a:ea typeface="Arial"/>
                <a:cs typeface="Arial"/>
                <a:sym typeface="Arial"/>
              </a:endParaRPr>
            </a:p>
          </p:txBody>
        </p:sp>
        <p:sp>
          <p:nvSpPr>
            <p:cNvPr id="253" name="Google Shape;253;p8"/>
            <p:cNvSpPr/>
            <p:nvPr/>
          </p:nvSpPr>
          <p:spPr>
            <a:xfrm>
              <a:off x="6696074" y="2485115"/>
              <a:ext cx="685801" cy="685801"/>
            </a:xfrm>
            <a:prstGeom prst="ellipse">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8"/>
            <p:cNvSpPr/>
            <p:nvPr/>
          </p:nvSpPr>
          <p:spPr>
            <a:xfrm>
              <a:off x="6657974" y="5759144"/>
              <a:ext cx="685801" cy="685801"/>
            </a:xfrm>
            <a:prstGeom prst="ellipse">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55" name="Google Shape;255;p8" descr="A picture containing graphical user interface&#10;&#10;Description automatically generated"/>
            <p:cNvPicPr preferRelativeResize="0"/>
            <p:nvPr/>
          </p:nvPicPr>
          <p:blipFill rotWithShape="1">
            <a:blip r:embed="rId5">
              <a:alphaModFix/>
            </a:blip>
            <a:srcRect/>
            <a:stretch/>
          </p:blipFill>
          <p:spPr>
            <a:xfrm>
              <a:off x="574301" y="555326"/>
              <a:ext cx="4318178" cy="5939832"/>
            </a:xfrm>
            <a:prstGeom prst="rect">
              <a:avLst/>
            </a:prstGeom>
            <a:noFill/>
            <a:ln>
              <a:noFill/>
            </a:ln>
          </p:spPr>
        </p:pic>
      </p:gr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141</Words>
  <Application>Microsoft Office PowerPoint</Application>
  <PresentationFormat>Custom</PresentationFormat>
  <Paragraphs>3</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J. Gill</dc:creator>
  <cp:lastModifiedBy>Jason Gill</cp:lastModifiedBy>
  <cp:revision>5</cp:revision>
  <dcterms:created xsi:type="dcterms:W3CDTF">2022-02-21T23:43:59Z</dcterms:created>
  <dcterms:modified xsi:type="dcterms:W3CDTF">2023-02-20T18:10:43Z</dcterms:modified>
</cp:coreProperties>
</file>