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sldIdLst>
    <p:sldId id="259" r:id="rId5"/>
    <p:sldId id="260" r:id="rId6"/>
    <p:sldId id="261" r:id="rId7"/>
    <p:sldId id="257" r:id="rId8"/>
    <p:sldId id="258" r:id="rId9"/>
    <p:sldId id="271" r:id="rId10"/>
    <p:sldId id="262" r:id="rId11"/>
    <p:sldId id="263" r:id="rId12"/>
    <p:sldId id="264" r:id="rId13"/>
  </p:sldIdLst>
  <p:sldSz cx="18288000" cy="25603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8AD403-6415-206E-2D4E-A0BF9BA23051}" name="Bhattacharya, Sudin" initials="BS" userId="S::sbhattac@msu.edu::fec7438f-70e3-4bcd-9e6f-0aeb418d08a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19350F-63FC-4904-BD27-C84E92145FA2}" v="47" dt="2022-06-27T15:20:53.695"/>
    <p1510:client id="{FD08E3ED-2061-9ED8-5457-9CC66CC12A5A}" v="40" dt="2022-07-18T21:02:46.1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9" d="100"/>
          <a:sy n="19" d="100"/>
        </p:scale>
        <p:origin x="2072"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ri, Daniel" userId="62716201-cae6-495d-9442-854e330436a9" providerId="ADAL" clId="{9819350F-63FC-4904-BD27-C84E92145FA2}"/>
    <pc:docChg chg="undo custSel modSld sldOrd">
      <pc:chgData name="Marri, Daniel" userId="62716201-cae6-495d-9442-854e330436a9" providerId="ADAL" clId="{9819350F-63FC-4904-BD27-C84E92145FA2}" dt="2022-06-27T15:22:49.998" v="51" actId="14100"/>
      <pc:docMkLst>
        <pc:docMk/>
      </pc:docMkLst>
      <pc:sldChg chg="modSp mod">
        <pc:chgData name="Marri, Daniel" userId="62716201-cae6-495d-9442-854e330436a9" providerId="ADAL" clId="{9819350F-63FC-4904-BD27-C84E92145FA2}" dt="2022-06-27T15:22:30.810" v="49" actId="1076"/>
        <pc:sldMkLst>
          <pc:docMk/>
          <pc:sldMk cId="1700372200" sldId="257"/>
        </pc:sldMkLst>
        <pc:spChg chg="mod">
          <ac:chgData name="Marri, Daniel" userId="62716201-cae6-495d-9442-854e330436a9" providerId="ADAL" clId="{9819350F-63FC-4904-BD27-C84E92145FA2}" dt="2022-06-27T15:22:30.810" v="49" actId="1076"/>
          <ac:spMkLst>
            <pc:docMk/>
            <pc:sldMk cId="1700372200" sldId="257"/>
            <ac:spMk id="3" creationId="{435E1F99-5045-4112-9AC6-4C4F80EC474C}"/>
          </ac:spMkLst>
        </pc:spChg>
        <pc:spChg chg="mod">
          <ac:chgData name="Marri, Daniel" userId="62716201-cae6-495d-9442-854e330436a9" providerId="ADAL" clId="{9819350F-63FC-4904-BD27-C84E92145FA2}" dt="2022-06-27T15:21:29.009" v="45" actId="1076"/>
          <ac:spMkLst>
            <pc:docMk/>
            <pc:sldMk cId="1700372200" sldId="257"/>
            <ac:spMk id="26" creationId="{8FECDE7D-DC1A-477C-8C0D-2AF1CBDB14C6}"/>
          </ac:spMkLst>
        </pc:spChg>
      </pc:sldChg>
      <pc:sldChg chg="modSp mod">
        <pc:chgData name="Marri, Daniel" userId="62716201-cae6-495d-9442-854e330436a9" providerId="ADAL" clId="{9819350F-63FC-4904-BD27-C84E92145FA2}" dt="2022-06-27T15:22:49.998" v="51" actId="14100"/>
        <pc:sldMkLst>
          <pc:docMk/>
          <pc:sldMk cId="59517842" sldId="258"/>
        </pc:sldMkLst>
        <pc:spChg chg="mod">
          <ac:chgData name="Marri, Daniel" userId="62716201-cae6-495d-9442-854e330436a9" providerId="ADAL" clId="{9819350F-63FC-4904-BD27-C84E92145FA2}" dt="2022-06-27T15:22:49.998" v="51" actId="14100"/>
          <ac:spMkLst>
            <pc:docMk/>
            <pc:sldMk cId="59517842" sldId="258"/>
            <ac:spMk id="3" creationId="{435E1F99-5045-4112-9AC6-4C4F80EC474C}"/>
          </ac:spMkLst>
        </pc:spChg>
        <pc:spChg chg="mod">
          <ac:chgData name="Marri, Daniel" userId="62716201-cae6-495d-9442-854e330436a9" providerId="ADAL" clId="{9819350F-63FC-4904-BD27-C84E92145FA2}" dt="2022-06-20T16:38:25.178" v="12" actId="1076"/>
          <ac:spMkLst>
            <pc:docMk/>
            <pc:sldMk cId="59517842" sldId="258"/>
            <ac:spMk id="26" creationId="{8FECDE7D-DC1A-477C-8C0D-2AF1CBDB14C6}"/>
          </ac:spMkLst>
        </pc:spChg>
      </pc:sldChg>
      <pc:sldChg chg="modSp mod">
        <pc:chgData name="Marri, Daniel" userId="62716201-cae6-495d-9442-854e330436a9" providerId="ADAL" clId="{9819350F-63FC-4904-BD27-C84E92145FA2}" dt="2022-06-20T16:39:46.150" v="17" actId="1076"/>
        <pc:sldMkLst>
          <pc:docMk/>
          <pc:sldMk cId="731771671" sldId="259"/>
        </pc:sldMkLst>
        <pc:spChg chg="mod">
          <ac:chgData name="Marri, Daniel" userId="62716201-cae6-495d-9442-854e330436a9" providerId="ADAL" clId="{9819350F-63FC-4904-BD27-C84E92145FA2}" dt="2022-06-20T16:39:46.150" v="17" actId="1076"/>
          <ac:spMkLst>
            <pc:docMk/>
            <pc:sldMk cId="731771671" sldId="259"/>
            <ac:spMk id="27" creationId="{19E4B315-6228-41FD-AAD7-417000F43BF5}"/>
          </ac:spMkLst>
        </pc:spChg>
      </pc:sldChg>
      <pc:sldChg chg="modSp mod">
        <pc:chgData name="Marri, Daniel" userId="62716201-cae6-495d-9442-854e330436a9" providerId="ADAL" clId="{9819350F-63FC-4904-BD27-C84E92145FA2}" dt="2022-06-20T16:40:39.043" v="20" actId="1076"/>
        <pc:sldMkLst>
          <pc:docMk/>
          <pc:sldMk cId="1597759256" sldId="260"/>
        </pc:sldMkLst>
        <pc:spChg chg="mod">
          <ac:chgData name="Marri, Daniel" userId="62716201-cae6-495d-9442-854e330436a9" providerId="ADAL" clId="{9819350F-63FC-4904-BD27-C84E92145FA2}" dt="2022-06-20T16:40:39.043" v="20" actId="1076"/>
          <ac:spMkLst>
            <pc:docMk/>
            <pc:sldMk cId="1597759256" sldId="260"/>
            <ac:spMk id="27" creationId="{19E4B315-6228-41FD-AAD7-417000F43BF5}"/>
          </ac:spMkLst>
        </pc:spChg>
      </pc:sldChg>
      <pc:sldChg chg="modSp mod">
        <pc:chgData name="Marri, Daniel" userId="62716201-cae6-495d-9442-854e330436a9" providerId="ADAL" clId="{9819350F-63FC-4904-BD27-C84E92145FA2}" dt="2022-06-20T16:41:43.615" v="23" actId="1076"/>
        <pc:sldMkLst>
          <pc:docMk/>
          <pc:sldMk cId="1344052764" sldId="261"/>
        </pc:sldMkLst>
        <pc:spChg chg="mod">
          <ac:chgData name="Marri, Daniel" userId="62716201-cae6-495d-9442-854e330436a9" providerId="ADAL" clId="{9819350F-63FC-4904-BD27-C84E92145FA2}" dt="2022-06-20T16:41:43.615" v="23" actId="1076"/>
          <ac:spMkLst>
            <pc:docMk/>
            <pc:sldMk cId="1344052764" sldId="261"/>
            <ac:spMk id="27" creationId="{19E4B315-6228-41FD-AAD7-417000F43BF5}"/>
          </ac:spMkLst>
        </pc:spChg>
      </pc:sldChg>
      <pc:sldChg chg="modSp mod">
        <pc:chgData name="Marri, Daniel" userId="62716201-cae6-495d-9442-854e330436a9" providerId="ADAL" clId="{9819350F-63FC-4904-BD27-C84E92145FA2}" dt="2022-06-20T16:44:27.642" v="37" actId="20577"/>
        <pc:sldMkLst>
          <pc:docMk/>
          <pc:sldMk cId="1480110368" sldId="262"/>
        </pc:sldMkLst>
        <pc:spChg chg="mod">
          <ac:chgData name="Marri, Daniel" userId="62716201-cae6-495d-9442-854e330436a9" providerId="ADAL" clId="{9819350F-63FC-4904-BD27-C84E92145FA2}" dt="2022-06-20T16:44:27.642" v="37" actId="20577"/>
          <ac:spMkLst>
            <pc:docMk/>
            <pc:sldMk cId="1480110368" sldId="262"/>
            <ac:spMk id="27" creationId="{19E4B315-6228-41FD-AAD7-417000F43BF5}"/>
          </ac:spMkLst>
        </pc:spChg>
      </pc:sldChg>
      <pc:sldChg chg="modSp mod">
        <pc:chgData name="Marri, Daniel" userId="62716201-cae6-495d-9442-854e330436a9" providerId="ADAL" clId="{9819350F-63FC-4904-BD27-C84E92145FA2}" dt="2022-06-20T16:45:08.819" v="40" actId="1076"/>
        <pc:sldMkLst>
          <pc:docMk/>
          <pc:sldMk cId="1942344729" sldId="263"/>
        </pc:sldMkLst>
        <pc:spChg chg="mod">
          <ac:chgData name="Marri, Daniel" userId="62716201-cae6-495d-9442-854e330436a9" providerId="ADAL" clId="{9819350F-63FC-4904-BD27-C84E92145FA2}" dt="2022-06-20T16:45:08.819" v="40" actId="1076"/>
          <ac:spMkLst>
            <pc:docMk/>
            <pc:sldMk cId="1942344729" sldId="263"/>
            <ac:spMk id="27" creationId="{19E4B315-6228-41FD-AAD7-417000F43BF5}"/>
          </ac:spMkLst>
        </pc:spChg>
      </pc:sldChg>
      <pc:sldChg chg="modSp mod ord">
        <pc:chgData name="Marri, Daniel" userId="62716201-cae6-495d-9442-854e330436a9" providerId="ADAL" clId="{9819350F-63FC-4904-BD27-C84E92145FA2}" dt="2022-06-20T16:45:46.908" v="42" actId="255"/>
        <pc:sldMkLst>
          <pc:docMk/>
          <pc:sldMk cId="3441360118" sldId="264"/>
        </pc:sldMkLst>
        <pc:spChg chg="mod">
          <ac:chgData name="Marri, Daniel" userId="62716201-cae6-495d-9442-854e330436a9" providerId="ADAL" clId="{9819350F-63FC-4904-BD27-C84E92145FA2}" dt="2022-06-20T16:45:46.908" v="42" actId="255"/>
          <ac:spMkLst>
            <pc:docMk/>
            <pc:sldMk cId="3441360118" sldId="264"/>
            <ac:spMk id="27" creationId="{19E4B315-6228-41FD-AAD7-417000F43BF5}"/>
          </ac:spMkLst>
        </pc:spChg>
      </pc:sldChg>
      <pc:sldChg chg="modSp mod">
        <pc:chgData name="Marri, Daniel" userId="62716201-cae6-495d-9442-854e330436a9" providerId="ADAL" clId="{9819350F-63FC-4904-BD27-C84E92145FA2}" dt="2022-06-20T16:38:58.160" v="14" actId="255"/>
        <pc:sldMkLst>
          <pc:docMk/>
          <pc:sldMk cId="1096078470" sldId="271"/>
        </pc:sldMkLst>
        <pc:spChg chg="mod">
          <ac:chgData name="Marri, Daniel" userId="62716201-cae6-495d-9442-854e330436a9" providerId="ADAL" clId="{9819350F-63FC-4904-BD27-C84E92145FA2}" dt="2022-06-20T16:38:58.160" v="14" actId="255"/>
          <ac:spMkLst>
            <pc:docMk/>
            <pc:sldMk cId="1096078470" sldId="271"/>
            <ac:spMk id="26" creationId="{8FECDE7D-DC1A-477C-8C0D-2AF1CBDB14C6}"/>
          </ac:spMkLst>
        </pc:spChg>
      </pc:sldChg>
    </pc:docChg>
  </pc:docChgLst>
  <pc:docChgLst>
    <pc:chgData name="Marri, Daniel" userId="S::marridan@msu.edu::62716201-cae6-495d-9442-854e330436a9" providerId="AD" clId="Web-{D249864B-8F39-B38F-3526-A4D9BF1DF75C}"/>
    <pc:docChg chg="delSld modSld">
      <pc:chgData name="Marri, Daniel" userId="S::marridan@msu.edu::62716201-cae6-495d-9442-854e330436a9" providerId="AD" clId="Web-{D249864B-8F39-B38F-3526-A4D9BF1DF75C}" dt="2022-06-17T15:29:29.585" v="7"/>
      <pc:docMkLst>
        <pc:docMk/>
      </pc:docMkLst>
      <pc:sldChg chg="modSp delCm">
        <pc:chgData name="Marri, Daniel" userId="S::marridan@msu.edu::62716201-cae6-495d-9442-854e330436a9" providerId="AD" clId="Web-{D249864B-8F39-B38F-3526-A4D9BF1DF75C}" dt="2022-06-17T15:28:45.397" v="1"/>
        <pc:sldMkLst>
          <pc:docMk/>
          <pc:sldMk cId="1942344729" sldId="263"/>
        </pc:sldMkLst>
        <pc:spChg chg="mod">
          <ac:chgData name="Marri, Daniel" userId="S::marridan@msu.edu::62716201-cae6-495d-9442-854e330436a9" providerId="AD" clId="Web-{D249864B-8F39-B38F-3526-A4D9BF1DF75C}" dt="2022-06-17T15:28:40.475" v="0" actId="20577"/>
          <ac:spMkLst>
            <pc:docMk/>
            <pc:sldMk cId="1942344729" sldId="263"/>
            <ac:spMk id="27" creationId="{19E4B315-6228-41FD-AAD7-417000F43BF5}"/>
          </ac:spMkLst>
        </pc:spChg>
      </pc:sldChg>
      <pc:sldChg chg="modSp delCm modCm">
        <pc:chgData name="Marri, Daniel" userId="S::marridan@msu.edu::62716201-cae6-495d-9442-854e330436a9" providerId="AD" clId="Web-{D249864B-8F39-B38F-3526-A4D9BF1DF75C}" dt="2022-06-17T15:29:11.991" v="5"/>
        <pc:sldMkLst>
          <pc:docMk/>
          <pc:sldMk cId="3441360118" sldId="264"/>
        </pc:sldMkLst>
        <pc:spChg chg="mod">
          <ac:chgData name="Marri, Daniel" userId="S::marridan@msu.edu::62716201-cae6-495d-9442-854e330436a9" providerId="AD" clId="Web-{D249864B-8F39-B38F-3526-A4D9BF1DF75C}" dt="2022-06-17T15:29:11.803" v="4" actId="20577"/>
          <ac:spMkLst>
            <pc:docMk/>
            <pc:sldMk cId="3441360118" sldId="264"/>
            <ac:spMk id="27" creationId="{19E4B315-6228-41FD-AAD7-417000F43BF5}"/>
          </ac:spMkLst>
        </pc:spChg>
      </pc:sldChg>
      <pc:sldChg chg="del">
        <pc:chgData name="Marri, Daniel" userId="S::marridan@msu.edu::62716201-cae6-495d-9442-854e330436a9" providerId="AD" clId="Web-{D249864B-8F39-B38F-3526-A4D9BF1DF75C}" dt="2022-06-17T15:29:22.350" v="6"/>
        <pc:sldMkLst>
          <pc:docMk/>
          <pc:sldMk cId="2234014445" sldId="269"/>
        </pc:sldMkLst>
      </pc:sldChg>
      <pc:sldChg chg="del">
        <pc:chgData name="Marri, Daniel" userId="S::marridan@msu.edu::62716201-cae6-495d-9442-854e330436a9" providerId="AD" clId="Web-{D249864B-8F39-B38F-3526-A4D9BF1DF75C}" dt="2022-06-17T15:29:29.585" v="7"/>
        <pc:sldMkLst>
          <pc:docMk/>
          <pc:sldMk cId="60671345" sldId="270"/>
        </pc:sldMkLst>
      </pc:sldChg>
    </pc:docChg>
  </pc:docChgLst>
  <pc:docChgLst>
    <pc:chgData name="Marri, Daniel" userId="S::marridan@msu.edu::62716201-cae6-495d-9442-854e330436a9" providerId="AD" clId="Web-{53395B4D-7D56-F343-0466-6461986368C1}"/>
    <pc:docChg chg="sldOrd">
      <pc:chgData name="Marri, Daniel" userId="S::marridan@msu.edu::62716201-cae6-495d-9442-854e330436a9" providerId="AD" clId="Web-{53395B4D-7D56-F343-0466-6461986368C1}" dt="2022-06-17T16:29:18.043" v="0"/>
      <pc:docMkLst>
        <pc:docMk/>
      </pc:docMkLst>
      <pc:sldChg chg="ord">
        <pc:chgData name="Marri, Daniel" userId="S::marridan@msu.edu::62716201-cae6-495d-9442-854e330436a9" providerId="AD" clId="Web-{53395B4D-7D56-F343-0466-6461986368C1}" dt="2022-06-17T16:29:18.043" v="0"/>
        <pc:sldMkLst>
          <pc:docMk/>
          <pc:sldMk cId="3441360118" sldId="264"/>
        </pc:sldMkLst>
      </pc:sldChg>
    </pc:docChg>
  </pc:docChgLst>
  <pc:docChgLst>
    <pc:chgData name="Marri, Daniel" userId="S::marridan@msu.edu::62716201-cae6-495d-9442-854e330436a9" providerId="AD" clId="Web-{FD08E3ED-2061-9ED8-5457-9CC66CC12A5A}"/>
    <pc:docChg chg="modSld sldOrd">
      <pc:chgData name="Marri, Daniel" userId="S::marridan@msu.edu::62716201-cae6-495d-9442-854e330436a9" providerId="AD" clId="Web-{FD08E3ED-2061-9ED8-5457-9CC66CC12A5A}" dt="2022-07-18T21:02:42.540" v="15" actId="20577"/>
      <pc:docMkLst>
        <pc:docMk/>
      </pc:docMkLst>
      <pc:sldChg chg="modSp">
        <pc:chgData name="Marri, Daniel" userId="S::marridan@msu.edu::62716201-cae6-495d-9442-854e330436a9" providerId="AD" clId="Web-{FD08E3ED-2061-9ED8-5457-9CC66CC12A5A}" dt="2022-07-18T21:02:08.243" v="10" actId="20577"/>
        <pc:sldMkLst>
          <pc:docMk/>
          <pc:sldMk cId="1700372200" sldId="257"/>
        </pc:sldMkLst>
        <pc:spChg chg="mod">
          <ac:chgData name="Marri, Daniel" userId="S::marridan@msu.edu::62716201-cae6-495d-9442-854e330436a9" providerId="AD" clId="Web-{FD08E3ED-2061-9ED8-5457-9CC66CC12A5A}" dt="2022-07-18T21:02:08.243" v="10" actId="20577"/>
          <ac:spMkLst>
            <pc:docMk/>
            <pc:sldMk cId="1700372200" sldId="257"/>
            <ac:spMk id="26" creationId="{8FECDE7D-DC1A-477C-8C0D-2AF1CBDB14C6}"/>
          </ac:spMkLst>
        </pc:spChg>
      </pc:sldChg>
      <pc:sldChg chg="modSp">
        <pc:chgData name="Marri, Daniel" userId="S::marridan@msu.edu::62716201-cae6-495d-9442-854e330436a9" providerId="AD" clId="Web-{FD08E3ED-2061-9ED8-5457-9CC66CC12A5A}" dt="2022-07-18T21:02:15.790" v="11" actId="20577"/>
        <pc:sldMkLst>
          <pc:docMk/>
          <pc:sldMk cId="59517842" sldId="258"/>
        </pc:sldMkLst>
        <pc:spChg chg="mod">
          <ac:chgData name="Marri, Daniel" userId="S::marridan@msu.edu::62716201-cae6-495d-9442-854e330436a9" providerId="AD" clId="Web-{FD08E3ED-2061-9ED8-5457-9CC66CC12A5A}" dt="2022-07-18T21:02:15.790" v="11" actId="20577"/>
          <ac:spMkLst>
            <pc:docMk/>
            <pc:sldMk cId="59517842" sldId="258"/>
            <ac:spMk id="26" creationId="{8FECDE7D-DC1A-477C-8C0D-2AF1CBDB14C6}"/>
          </ac:spMkLst>
        </pc:spChg>
      </pc:sldChg>
      <pc:sldChg chg="modSp ord">
        <pc:chgData name="Marri, Daniel" userId="S::marridan@msu.edu::62716201-cae6-495d-9442-854e330436a9" providerId="AD" clId="Web-{FD08E3ED-2061-9ED8-5457-9CC66CC12A5A}" dt="2022-07-18T20:39:18.931" v="4" actId="20577"/>
        <pc:sldMkLst>
          <pc:docMk/>
          <pc:sldMk cId="731771671" sldId="259"/>
        </pc:sldMkLst>
        <pc:spChg chg="mod">
          <ac:chgData name="Marri, Daniel" userId="S::marridan@msu.edu::62716201-cae6-495d-9442-854e330436a9" providerId="AD" clId="Web-{FD08E3ED-2061-9ED8-5457-9CC66CC12A5A}" dt="2022-07-18T20:39:18.931" v="4" actId="20577"/>
          <ac:spMkLst>
            <pc:docMk/>
            <pc:sldMk cId="731771671" sldId="259"/>
            <ac:spMk id="27" creationId="{19E4B315-6228-41FD-AAD7-417000F43BF5}"/>
          </ac:spMkLst>
        </pc:spChg>
      </pc:sldChg>
      <pc:sldChg chg="modSp ord">
        <pc:chgData name="Marri, Daniel" userId="S::marridan@msu.edu::62716201-cae6-495d-9442-854e330436a9" providerId="AD" clId="Web-{FD08E3ED-2061-9ED8-5457-9CC66CC12A5A}" dt="2022-07-18T20:39:26.369" v="5" actId="20577"/>
        <pc:sldMkLst>
          <pc:docMk/>
          <pc:sldMk cId="1597759256" sldId="260"/>
        </pc:sldMkLst>
        <pc:spChg chg="mod">
          <ac:chgData name="Marri, Daniel" userId="S::marridan@msu.edu::62716201-cae6-495d-9442-854e330436a9" providerId="AD" clId="Web-{FD08E3ED-2061-9ED8-5457-9CC66CC12A5A}" dt="2022-07-18T20:39:26.369" v="5" actId="20577"/>
          <ac:spMkLst>
            <pc:docMk/>
            <pc:sldMk cId="1597759256" sldId="260"/>
            <ac:spMk id="27" creationId="{19E4B315-6228-41FD-AAD7-417000F43BF5}"/>
          </ac:spMkLst>
        </pc:spChg>
      </pc:sldChg>
      <pc:sldChg chg="modSp ord">
        <pc:chgData name="Marri, Daniel" userId="S::marridan@msu.edu::62716201-cae6-495d-9442-854e330436a9" providerId="AD" clId="Web-{FD08E3ED-2061-9ED8-5457-9CC66CC12A5A}" dt="2022-07-18T20:39:47.744" v="8" actId="20577"/>
        <pc:sldMkLst>
          <pc:docMk/>
          <pc:sldMk cId="1344052764" sldId="261"/>
        </pc:sldMkLst>
        <pc:spChg chg="mod">
          <ac:chgData name="Marri, Daniel" userId="S::marridan@msu.edu::62716201-cae6-495d-9442-854e330436a9" providerId="AD" clId="Web-{FD08E3ED-2061-9ED8-5457-9CC66CC12A5A}" dt="2022-07-18T20:39:47.744" v="8" actId="20577"/>
          <ac:spMkLst>
            <pc:docMk/>
            <pc:sldMk cId="1344052764" sldId="261"/>
            <ac:spMk id="27" creationId="{19E4B315-6228-41FD-AAD7-417000F43BF5}"/>
          </ac:spMkLst>
        </pc:spChg>
      </pc:sldChg>
      <pc:sldChg chg="modSp">
        <pc:chgData name="Marri, Daniel" userId="S::marridan@msu.edu::62716201-cae6-495d-9442-854e330436a9" providerId="AD" clId="Web-{FD08E3ED-2061-9ED8-5457-9CC66CC12A5A}" dt="2022-07-18T21:02:42.540" v="15" actId="20577"/>
        <pc:sldMkLst>
          <pc:docMk/>
          <pc:sldMk cId="1942344729" sldId="263"/>
        </pc:sldMkLst>
        <pc:spChg chg="mod">
          <ac:chgData name="Marri, Daniel" userId="S::marridan@msu.edu::62716201-cae6-495d-9442-854e330436a9" providerId="AD" clId="Web-{FD08E3ED-2061-9ED8-5457-9CC66CC12A5A}" dt="2022-07-18T21:02:42.540" v="15" actId="20577"/>
          <ac:spMkLst>
            <pc:docMk/>
            <pc:sldMk cId="1942344729" sldId="263"/>
            <ac:spMk id="27" creationId="{19E4B315-6228-41FD-AAD7-417000F43BF5}"/>
          </ac:spMkLst>
        </pc:spChg>
      </pc:sldChg>
      <pc:sldChg chg="modSp">
        <pc:chgData name="Marri, Daniel" userId="S::marridan@msu.edu::62716201-cae6-495d-9442-854e330436a9" providerId="AD" clId="Web-{FD08E3ED-2061-9ED8-5457-9CC66CC12A5A}" dt="2022-07-18T21:02:24.774" v="13" actId="20577"/>
        <pc:sldMkLst>
          <pc:docMk/>
          <pc:sldMk cId="1096078470" sldId="271"/>
        </pc:sldMkLst>
        <pc:spChg chg="mod">
          <ac:chgData name="Marri, Daniel" userId="S::marridan@msu.edu::62716201-cae6-495d-9442-854e330436a9" providerId="AD" clId="Web-{FD08E3ED-2061-9ED8-5457-9CC66CC12A5A}" dt="2022-07-18T21:02:24.774" v="13" actId="20577"/>
          <ac:spMkLst>
            <pc:docMk/>
            <pc:sldMk cId="1096078470" sldId="271"/>
            <ac:spMk id="26" creationId="{8FECDE7D-DC1A-477C-8C0D-2AF1CBDB14C6}"/>
          </ac:spMkLst>
        </pc:spChg>
      </pc:sldChg>
    </pc:docChg>
  </pc:docChgLst>
  <pc:docChgLst>
    <pc:chgData name="Bhattacharya, Sudin" userId="S::sbhattac@msu.edu::fec7438f-70e3-4bcd-9e6f-0aeb418d08ab" providerId="AD" clId="Web-{86515E0E-9C15-ED6B-EF21-55839731834D}"/>
    <pc:docChg chg="mod">
      <pc:chgData name="Bhattacharya, Sudin" userId="S::sbhattac@msu.edu::fec7438f-70e3-4bcd-9e6f-0aeb418d08ab" providerId="AD" clId="Web-{86515E0E-9C15-ED6B-EF21-55839731834D}" dt="2022-06-13T16:47:42.230" v="2"/>
      <pc:docMkLst>
        <pc:docMk/>
      </pc:docMkLst>
      <pc:sldChg chg="addCm">
        <pc:chgData name="Bhattacharya, Sudin" userId="S::sbhattac@msu.edu::fec7438f-70e3-4bcd-9e6f-0aeb418d08ab" providerId="AD" clId="Web-{86515E0E-9C15-ED6B-EF21-55839731834D}" dt="2022-06-13T16:47:22.464" v="1"/>
        <pc:sldMkLst>
          <pc:docMk/>
          <pc:sldMk cId="1942344729" sldId="263"/>
        </pc:sldMkLst>
      </pc:sldChg>
      <pc:sldChg chg="addCm">
        <pc:chgData name="Bhattacharya, Sudin" userId="S::sbhattac@msu.edu::fec7438f-70e3-4bcd-9e6f-0aeb418d08ab" providerId="AD" clId="Web-{86515E0E-9C15-ED6B-EF21-55839731834D}" dt="2022-06-13T16:47:42.230" v="2"/>
        <pc:sldMkLst>
          <pc:docMk/>
          <pc:sldMk cId="3441360118" sldId="26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4190155"/>
            <a:ext cx="15544800" cy="8913707"/>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2286000" y="13447609"/>
            <a:ext cx="13716000" cy="6181511"/>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07266C-7D7B-4379-8448-8D0413978C24}"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166977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7266C-7D7B-4379-8448-8D0413978C24}"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3097583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1" y="1363133"/>
            <a:ext cx="3943350" cy="216975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1363133"/>
            <a:ext cx="11601450" cy="216975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7266C-7D7B-4379-8448-8D0413978C24}"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262960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7266C-7D7B-4379-8448-8D0413978C24}"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3688934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6383028"/>
            <a:ext cx="15773400" cy="10650218"/>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247776" y="17134001"/>
            <a:ext cx="15773400" cy="5600698"/>
          </a:xfrm>
        </p:spPr>
        <p:txBody>
          <a:bodyPr/>
          <a:lstStyle>
            <a:lvl1pPr marL="0" indent="0">
              <a:buNone/>
              <a:defRPr sz="4800">
                <a:solidFill>
                  <a:schemeClr val="tx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07266C-7D7B-4379-8448-8D0413978C24}"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400457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6815667"/>
            <a:ext cx="7772400" cy="16244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6815667"/>
            <a:ext cx="7772400" cy="16244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07266C-7D7B-4379-8448-8D0413978C24}"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275883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1363139"/>
            <a:ext cx="15773400" cy="49487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4" y="6276342"/>
            <a:ext cx="7736680" cy="3075938"/>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259684" y="9352280"/>
            <a:ext cx="7736680" cy="13755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1" y="6276342"/>
            <a:ext cx="7774782" cy="3075938"/>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9258301" y="9352280"/>
            <a:ext cx="7774782" cy="13755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07266C-7D7B-4379-8448-8D0413978C24}"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1019802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07266C-7D7B-4379-8448-8D0413978C24}"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535444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7266C-7D7B-4379-8448-8D0413978C24}"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995734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1706880"/>
            <a:ext cx="5898356" cy="597408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7774782" y="3686392"/>
            <a:ext cx="9258300" cy="18194867"/>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2" y="7680960"/>
            <a:ext cx="5898356" cy="14229929"/>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D507266C-7D7B-4379-8448-8D0413978C24}"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793091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1706880"/>
            <a:ext cx="5898356" cy="597408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3686392"/>
            <a:ext cx="9258300" cy="18194867"/>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endParaRPr lang="en-US" dirty="0"/>
          </a:p>
        </p:txBody>
      </p:sp>
      <p:sp>
        <p:nvSpPr>
          <p:cNvPr id="4" name="Text Placeholder 3"/>
          <p:cNvSpPr>
            <a:spLocks noGrp="1"/>
          </p:cNvSpPr>
          <p:nvPr>
            <p:ph type="body" sz="half" idx="2"/>
          </p:nvPr>
        </p:nvSpPr>
        <p:spPr>
          <a:xfrm>
            <a:off x="1259682" y="7680960"/>
            <a:ext cx="5898356" cy="14229929"/>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D507266C-7D7B-4379-8448-8D0413978C24}"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3B3213-7572-471B-B694-62C3A631A550}" type="slidenum">
              <a:rPr lang="en-US" smtClean="0"/>
              <a:t>‹#›</a:t>
            </a:fld>
            <a:endParaRPr lang="en-US"/>
          </a:p>
        </p:txBody>
      </p:sp>
    </p:spTree>
    <p:extLst>
      <p:ext uri="{BB962C8B-B14F-4D97-AF65-F5344CB8AC3E}">
        <p14:creationId xmlns:p14="http://schemas.microsoft.com/office/powerpoint/2010/main" val="3312209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1363139"/>
            <a:ext cx="15773400" cy="49487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6815667"/>
            <a:ext cx="15773400" cy="162449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23730379"/>
            <a:ext cx="4114800" cy="1363133"/>
          </a:xfrm>
          <a:prstGeom prst="rect">
            <a:avLst/>
          </a:prstGeom>
        </p:spPr>
        <p:txBody>
          <a:bodyPr vert="horz" lIns="91440" tIns="45720" rIns="91440" bIns="45720" rtlCol="0" anchor="ctr"/>
          <a:lstStyle>
            <a:lvl1pPr algn="l">
              <a:defRPr sz="2400">
                <a:solidFill>
                  <a:schemeClr val="tx1">
                    <a:tint val="75000"/>
                  </a:schemeClr>
                </a:solidFill>
              </a:defRPr>
            </a:lvl1pPr>
          </a:lstStyle>
          <a:p>
            <a:fld id="{D507266C-7D7B-4379-8448-8D0413978C24}" type="datetimeFigureOut">
              <a:rPr lang="en-US" smtClean="0"/>
              <a:t>7/18/2022</a:t>
            </a:fld>
            <a:endParaRPr lang="en-US"/>
          </a:p>
        </p:txBody>
      </p:sp>
      <p:sp>
        <p:nvSpPr>
          <p:cNvPr id="5" name="Footer Placeholder 4"/>
          <p:cNvSpPr>
            <a:spLocks noGrp="1"/>
          </p:cNvSpPr>
          <p:nvPr>
            <p:ph type="ftr" sz="quarter" idx="3"/>
          </p:nvPr>
        </p:nvSpPr>
        <p:spPr>
          <a:xfrm>
            <a:off x="6057900" y="23730379"/>
            <a:ext cx="6172200" cy="1363133"/>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23730379"/>
            <a:ext cx="4114800" cy="1363133"/>
          </a:xfrm>
          <a:prstGeom prst="rect">
            <a:avLst/>
          </a:prstGeom>
        </p:spPr>
        <p:txBody>
          <a:bodyPr vert="horz" lIns="91440" tIns="45720" rIns="91440" bIns="45720" rtlCol="0" anchor="ctr"/>
          <a:lstStyle>
            <a:lvl1pPr algn="r">
              <a:defRPr sz="2400">
                <a:solidFill>
                  <a:schemeClr val="tx1">
                    <a:tint val="75000"/>
                  </a:schemeClr>
                </a:solidFill>
              </a:defRPr>
            </a:lvl1pPr>
          </a:lstStyle>
          <a:p>
            <a:fld id="{5D3B3213-7572-471B-B694-62C3A631A550}" type="slidenum">
              <a:rPr lang="en-US" smtClean="0"/>
              <a:t>‹#›</a:t>
            </a:fld>
            <a:endParaRPr lang="en-US"/>
          </a:p>
        </p:txBody>
      </p:sp>
    </p:spTree>
    <p:extLst>
      <p:ext uri="{BB962C8B-B14F-4D97-AF65-F5344CB8AC3E}">
        <p14:creationId xmlns:p14="http://schemas.microsoft.com/office/powerpoint/2010/main" val="35926299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
            <a:extLst>
              <a:ext uri="{FF2B5EF4-FFF2-40B4-BE49-F238E27FC236}">
                <a16:creationId xmlns:a16="http://schemas.microsoft.com/office/drawing/2014/main" id="{3014176C-0A0A-4AAF-9C71-A0739A690DA7}"/>
              </a:ext>
            </a:extLst>
          </p:cNvPr>
          <p:cNvSpPr txBox="1">
            <a:spLocks noGrp="1"/>
          </p:cNvSpPr>
          <p:nvPr>
            <p:ph idx="1"/>
          </p:nvPr>
        </p:nvSpPr>
        <p:spPr>
          <a:xfrm>
            <a:off x="170121" y="1498225"/>
            <a:ext cx="627321"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5" name="Content Placeholder 5">
            <a:extLst>
              <a:ext uri="{FF2B5EF4-FFF2-40B4-BE49-F238E27FC236}">
                <a16:creationId xmlns:a16="http://schemas.microsoft.com/office/drawing/2014/main" id="{BD092E46-3C37-446D-97E5-B02C5D5C01FA}"/>
              </a:ext>
            </a:extLst>
          </p:cNvPr>
          <p:cNvSpPr txBox="1">
            <a:spLocks/>
          </p:cNvSpPr>
          <p:nvPr/>
        </p:nvSpPr>
        <p:spPr>
          <a:xfrm>
            <a:off x="8893138" y="1498225"/>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6" name="Content Placeholder 5">
            <a:extLst>
              <a:ext uri="{FF2B5EF4-FFF2-40B4-BE49-F238E27FC236}">
                <a16:creationId xmlns:a16="http://schemas.microsoft.com/office/drawing/2014/main" id="{CD429260-3500-4982-902B-71D43A33F45A}"/>
              </a:ext>
            </a:extLst>
          </p:cNvPr>
          <p:cNvSpPr txBox="1">
            <a:spLocks/>
          </p:cNvSpPr>
          <p:nvPr/>
        </p:nvSpPr>
        <p:spPr>
          <a:xfrm>
            <a:off x="170121" y="7910624"/>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pic>
        <p:nvPicPr>
          <p:cNvPr id="10" name="Picture 9" descr="Chart, line chart&#10;&#10;Description automatically generated">
            <a:extLst>
              <a:ext uri="{FF2B5EF4-FFF2-40B4-BE49-F238E27FC236}">
                <a16:creationId xmlns:a16="http://schemas.microsoft.com/office/drawing/2014/main" id="{C291ACA9-4C53-43BB-B788-530561E513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642" y="2426521"/>
            <a:ext cx="7834684" cy="4633499"/>
          </a:xfrm>
          <a:prstGeom prst="rect">
            <a:avLst/>
          </a:prstGeom>
        </p:spPr>
      </p:pic>
      <p:pic>
        <p:nvPicPr>
          <p:cNvPr id="12" name="Picture 11" descr="Chart, line chart&#10;&#10;Description automatically generated">
            <a:extLst>
              <a:ext uri="{FF2B5EF4-FFF2-40B4-BE49-F238E27FC236}">
                <a16:creationId xmlns:a16="http://schemas.microsoft.com/office/drawing/2014/main" id="{BA6B4004-1B5F-4BA1-8A52-0A817B58EE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8203" y="2288297"/>
            <a:ext cx="7666200" cy="4771723"/>
          </a:xfrm>
          <a:prstGeom prst="rect">
            <a:avLst/>
          </a:prstGeom>
        </p:spPr>
      </p:pic>
      <p:sp>
        <p:nvSpPr>
          <p:cNvPr id="13" name="Content Placeholder 5">
            <a:extLst>
              <a:ext uri="{FF2B5EF4-FFF2-40B4-BE49-F238E27FC236}">
                <a16:creationId xmlns:a16="http://schemas.microsoft.com/office/drawing/2014/main" id="{C9533F12-2BD2-495C-9DD4-E2CAA9DCE7BC}"/>
              </a:ext>
            </a:extLst>
          </p:cNvPr>
          <p:cNvSpPr txBox="1">
            <a:spLocks/>
          </p:cNvSpPr>
          <p:nvPr/>
        </p:nvSpPr>
        <p:spPr>
          <a:xfrm>
            <a:off x="9394863" y="13999856"/>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F </a:t>
            </a:r>
          </a:p>
        </p:txBody>
      </p:sp>
      <p:sp>
        <p:nvSpPr>
          <p:cNvPr id="14" name="Content Placeholder 5">
            <a:extLst>
              <a:ext uri="{FF2B5EF4-FFF2-40B4-BE49-F238E27FC236}">
                <a16:creationId xmlns:a16="http://schemas.microsoft.com/office/drawing/2014/main" id="{7124FAFE-ECD7-4648-AFA9-99E52C1A80B8}"/>
              </a:ext>
            </a:extLst>
          </p:cNvPr>
          <p:cNvSpPr txBox="1">
            <a:spLocks/>
          </p:cNvSpPr>
          <p:nvPr/>
        </p:nvSpPr>
        <p:spPr>
          <a:xfrm>
            <a:off x="9394863" y="782556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pic>
        <p:nvPicPr>
          <p:cNvPr id="16" name="Picture 15" descr="Chart, line chart&#10;&#10;Description automatically generated">
            <a:extLst>
              <a:ext uri="{FF2B5EF4-FFF2-40B4-BE49-F238E27FC236}">
                <a16:creationId xmlns:a16="http://schemas.microsoft.com/office/drawing/2014/main" id="{5A6133E1-97C6-48C8-B5BB-DDF9A664F7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009" y="8795422"/>
            <a:ext cx="8206128" cy="4541118"/>
          </a:xfrm>
          <a:prstGeom prst="rect">
            <a:avLst/>
          </a:prstGeom>
        </p:spPr>
      </p:pic>
      <p:pic>
        <p:nvPicPr>
          <p:cNvPr id="18" name="Picture 17" descr="Chart, line chart&#10;&#10;Description automatically generated">
            <a:extLst>
              <a:ext uri="{FF2B5EF4-FFF2-40B4-BE49-F238E27FC236}">
                <a16:creationId xmlns:a16="http://schemas.microsoft.com/office/drawing/2014/main" id="{A98B5A0B-066C-4DB5-85A0-79FDA71558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8203" y="8681022"/>
            <a:ext cx="8088672" cy="4771723"/>
          </a:xfrm>
          <a:prstGeom prst="rect">
            <a:avLst/>
          </a:prstGeom>
        </p:spPr>
      </p:pic>
      <p:sp>
        <p:nvSpPr>
          <p:cNvPr id="19" name="Content Placeholder 5">
            <a:extLst>
              <a:ext uri="{FF2B5EF4-FFF2-40B4-BE49-F238E27FC236}">
                <a16:creationId xmlns:a16="http://schemas.microsoft.com/office/drawing/2014/main" id="{8E0B7DD4-5740-4187-ACC5-FFAF21BD7C82}"/>
              </a:ext>
            </a:extLst>
          </p:cNvPr>
          <p:cNvSpPr txBox="1">
            <a:spLocks/>
          </p:cNvSpPr>
          <p:nvPr/>
        </p:nvSpPr>
        <p:spPr>
          <a:xfrm>
            <a:off x="185285" y="13999857"/>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E </a:t>
            </a:r>
          </a:p>
        </p:txBody>
      </p:sp>
      <p:pic>
        <p:nvPicPr>
          <p:cNvPr id="23" name="Picture 22" descr="Chart, line chart&#10;&#10;Description automatically generated">
            <a:extLst>
              <a:ext uri="{FF2B5EF4-FFF2-40B4-BE49-F238E27FC236}">
                <a16:creationId xmlns:a16="http://schemas.microsoft.com/office/drawing/2014/main" id="{4A3865EF-9DF8-427D-AB94-649AD359C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0289" y="15276931"/>
            <a:ext cx="8243391" cy="4398616"/>
          </a:xfrm>
          <a:prstGeom prst="rect">
            <a:avLst/>
          </a:prstGeom>
        </p:spPr>
      </p:pic>
      <p:pic>
        <p:nvPicPr>
          <p:cNvPr id="25" name="Picture 24" descr="Chart, line chart&#10;&#10;Description automatically generated">
            <a:extLst>
              <a:ext uri="{FF2B5EF4-FFF2-40B4-BE49-F238E27FC236}">
                <a16:creationId xmlns:a16="http://schemas.microsoft.com/office/drawing/2014/main" id="{70731DA8-3CDA-4150-82BE-FD6759DF45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9607" y="15207819"/>
            <a:ext cx="8377268" cy="4653800"/>
          </a:xfrm>
          <a:prstGeom prst="rect">
            <a:avLst/>
          </a:prstGeom>
        </p:spPr>
      </p:pic>
      <p:sp>
        <p:nvSpPr>
          <p:cNvPr id="27" name="Content Placeholder 5">
            <a:extLst>
              <a:ext uri="{FF2B5EF4-FFF2-40B4-BE49-F238E27FC236}">
                <a16:creationId xmlns:a16="http://schemas.microsoft.com/office/drawing/2014/main" id="{19E4B315-6228-41FD-AAD7-417000F43BF5}"/>
              </a:ext>
            </a:extLst>
          </p:cNvPr>
          <p:cNvSpPr txBox="1">
            <a:spLocks/>
          </p:cNvSpPr>
          <p:nvPr/>
        </p:nvSpPr>
        <p:spPr>
          <a:xfrm>
            <a:off x="-72435" y="20072467"/>
            <a:ext cx="18259310" cy="3622787"/>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304165" algn="just">
              <a:lnSpc>
                <a:spcPct val="107000"/>
              </a:lnSpc>
              <a:spcBef>
                <a:spcPts val="0"/>
              </a:spcBef>
              <a:spcAft>
                <a:spcPts val="800"/>
              </a:spcAft>
            </a:pPr>
            <a:r>
              <a:rPr lang="en-US" sz="3600" dirty="0">
                <a:solidFill>
                  <a:srgbClr val="000000"/>
                </a:solidFill>
                <a:latin typeface="Calibri"/>
                <a:ea typeface="Calibri" panose="020F0502020204030204" pitchFamily="34" charset="0"/>
                <a:cs typeface="Calibri"/>
              </a:rPr>
              <a:t>Supplementary Figure 1: </a:t>
            </a:r>
            <a:r>
              <a:rPr lang="en-US" sz="3600" b="1" dirty="0">
                <a:solidFill>
                  <a:srgbClr val="000000"/>
                </a:solidFill>
                <a:latin typeface="Calibri"/>
                <a:ea typeface="Calibri" panose="020F0502020204030204" pitchFamily="34" charset="0"/>
                <a:cs typeface="Calibri"/>
              </a:rPr>
              <a:t>Liver DNA Shape features.  </a:t>
            </a:r>
            <a:r>
              <a:rPr lang="en-US" sz="3600" dirty="0">
                <a:solidFill>
                  <a:srgbClr val="000000"/>
                </a:solidFill>
                <a:latin typeface="Calibri"/>
                <a:ea typeface="Calibri" panose="020F0502020204030204" pitchFamily="34" charset="0"/>
                <a:cs typeface="Calibri"/>
              </a:rPr>
              <a:t>Electrostatic Potential (EP) at </a:t>
            </a:r>
            <a:r>
              <a:rPr lang="en-US" sz="3600" b="1" dirty="0">
                <a:solidFill>
                  <a:srgbClr val="000000"/>
                </a:solidFill>
                <a:latin typeface="Calibri"/>
                <a:ea typeface="Calibri" panose="020F0502020204030204" pitchFamily="34" charset="0"/>
                <a:cs typeface="Calibri"/>
              </a:rPr>
              <a:t>(A)</a:t>
            </a:r>
            <a:r>
              <a:rPr lang="en-US" sz="3600" dirty="0">
                <a:solidFill>
                  <a:srgbClr val="000000"/>
                </a:solidFill>
                <a:latin typeface="Calibri"/>
                <a:ea typeface="Calibri" panose="020F0502020204030204" pitchFamily="34" charset="0"/>
                <a:cs typeface="Calibri"/>
              </a:rPr>
              <a:t> BMAL1 bound (</a:t>
            </a:r>
            <a:r>
              <a:rPr lang="en-US" sz="3600" b="1" dirty="0">
                <a:solidFill>
                  <a:srgbClr val="000000"/>
                </a:solidFill>
                <a:latin typeface="Calibri"/>
                <a:ea typeface="Calibri" panose="020F0502020204030204" pitchFamily="34" charset="0"/>
                <a:cs typeface="Calibri"/>
              </a:rPr>
              <a:t>B) </a:t>
            </a:r>
            <a:r>
              <a:rPr lang="en-US" sz="3600" dirty="0">
                <a:solidFill>
                  <a:srgbClr val="000000"/>
                </a:solidFill>
                <a:latin typeface="Calibri"/>
                <a:ea typeface="Calibri" panose="020F0502020204030204" pitchFamily="34" charset="0"/>
                <a:cs typeface="Calibri"/>
              </a:rPr>
              <a:t>BMAL1 unbound E-boxes. Roll at </a:t>
            </a:r>
            <a:r>
              <a:rPr lang="en-US" sz="3600" b="1" dirty="0">
                <a:solidFill>
                  <a:srgbClr val="000000"/>
                </a:solidFill>
                <a:latin typeface="Calibri"/>
                <a:ea typeface="Calibri" panose="020F0502020204030204" pitchFamily="34" charset="0"/>
                <a:cs typeface="Calibri"/>
              </a:rPr>
              <a:t>(C) </a:t>
            </a:r>
            <a:r>
              <a:rPr lang="en-US" sz="3600" dirty="0">
                <a:solidFill>
                  <a:srgbClr val="000000"/>
                </a:solidFill>
                <a:latin typeface="Calibri"/>
                <a:ea typeface="Calibri" panose="020F0502020204030204" pitchFamily="34" charset="0"/>
                <a:cs typeface="Calibri"/>
              </a:rPr>
              <a:t>BMAL1 bound</a:t>
            </a:r>
            <a:r>
              <a:rPr lang="en-US" sz="3600" b="1" dirty="0">
                <a:solidFill>
                  <a:srgbClr val="000000"/>
                </a:solidFill>
                <a:latin typeface="Calibri"/>
                <a:ea typeface="Calibri" panose="020F0502020204030204" pitchFamily="34" charset="0"/>
                <a:cs typeface="Calibri"/>
              </a:rPr>
              <a:t> (D) </a:t>
            </a:r>
            <a:r>
              <a:rPr lang="en-US" sz="3600" dirty="0">
                <a:solidFill>
                  <a:srgbClr val="000000"/>
                </a:solidFill>
                <a:latin typeface="Calibri"/>
                <a:ea typeface="Calibri" panose="020F0502020204030204" pitchFamily="34" charset="0"/>
                <a:cs typeface="Calibri"/>
              </a:rPr>
              <a:t>BMAL1 unbound E-boxes. Propeller Twist (ProT) at </a:t>
            </a:r>
            <a:r>
              <a:rPr lang="en-US" sz="3600" b="1" dirty="0">
                <a:solidFill>
                  <a:srgbClr val="000000"/>
                </a:solidFill>
                <a:latin typeface="Calibri"/>
                <a:ea typeface="Calibri" panose="020F0502020204030204" pitchFamily="34" charset="0"/>
                <a:cs typeface="Calibri"/>
              </a:rPr>
              <a:t>(E)</a:t>
            </a:r>
            <a:r>
              <a:rPr lang="en-US" sz="3600" dirty="0">
                <a:solidFill>
                  <a:srgbClr val="000000"/>
                </a:solidFill>
                <a:latin typeface="Calibri"/>
                <a:ea typeface="Calibri" panose="020F0502020204030204" pitchFamily="34" charset="0"/>
                <a:cs typeface="Calibri"/>
              </a:rPr>
              <a:t> BMAL1 bound </a:t>
            </a:r>
            <a:r>
              <a:rPr lang="en-US" sz="3600" b="1" dirty="0">
                <a:solidFill>
                  <a:srgbClr val="000000"/>
                </a:solidFill>
                <a:latin typeface="Calibri"/>
                <a:ea typeface="Calibri" panose="020F0502020204030204" pitchFamily="34" charset="0"/>
                <a:cs typeface="Calibri"/>
              </a:rPr>
              <a:t>(F) </a:t>
            </a:r>
            <a:r>
              <a:rPr lang="en-US" sz="3600" dirty="0">
                <a:solidFill>
                  <a:srgbClr val="000000"/>
                </a:solidFill>
                <a:latin typeface="Calibri"/>
                <a:ea typeface="Calibri" panose="020F0502020204030204" pitchFamily="34" charset="0"/>
                <a:cs typeface="Calibri"/>
              </a:rPr>
              <a:t>BMAL1 unbound E-boxes. The differences in the bound and unbound shape features contribute to the model accurately predicting BMAL1 binding to the E-box motifs. The mean values represent the number of E-box motifs used in generating the shape figure.</a:t>
            </a:r>
            <a:endParaRPr lang="en-US" sz="36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73177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
            <a:extLst>
              <a:ext uri="{FF2B5EF4-FFF2-40B4-BE49-F238E27FC236}">
                <a16:creationId xmlns:a16="http://schemas.microsoft.com/office/drawing/2014/main" id="{3014176C-0A0A-4AAF-9C71-A0739A690DA7}"/>
              </a:ext>
            </a:extLst>
          </p:cNvPr>
          <p:cNvSpPr txBox="1">
            <a:spLocks noGrp="1"/>
          </p:cNvSpPr>
          <p:nvPr>
            <p:ph idx="1"/>
          </p:nvPr>
        </p:nvSpPr>
        <p:spPr>
          <a:xfrm>
            <a:off x="170121" y="1498225"/>
            <a:ext cx="627321"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5" name="Content Placeholder 5">
            <a:extLst>
              <a:ext uri="{FF2B5EF4-FFF2-40B4-BE49-F238E27FC236}">
                <a16:creationId xmlns:a16="http://schemas.microsoft.com/office/drawing/2014/main" id="{BD092E46-3C37-446D-97E5-B02C5D5C01FA}"/>
              </a:ext>
            </a:extLst>
          </p:cNvPr>
          <p:cNvSpPr txBox="1">
            <a:spLocks/>
          </p:cNvSpPr>
          <p:nvPr/>
        </p:nvSpPr>
        <p:spPr>
          <a:xfrm>
            <a:off x="8893138" y="1498225"/>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6" name="Content Placeholder 5">
            <a:extLst>
              <a:ext uri="{FF2B5EF4-FFF2-40B4-BE49-F238E27FC236}">
                <a16:creationId xmlns:a16="http://schemas.microsoft.com/office/drawing/2014/main" id="{CD429260-3500-4982-902B-71D43A33F45A}"/>
              </a:ext>
            </a:extLst>
          </p:cNvPr>
          <p:cNvSpPr txBox="1">
            <a:spLocks/>
          </p:cNvSpPr>
          <p:nvPr/>
        </p:nvSpPr>
        <p:spPr>
          <a:xfrm>
            <a:off x="170121" y="7910624"/>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sp>
        <p:nvSpPr>
          <p:cNvPr id="13" name="Content Placeholder 5">
            <a:extLst>
              <a:ext uri="{FF2B5EF4-FFF2-40B4-BE49-F238E27FC236}">
                <a16:creationId xmlns:a16="http://schemas.microsoft.com/office/drawing/2014/main" id="{C9533F12-2BD2-495C-9DD4-E2CAA9DCE7BC}"/>
              </a:ext>
            </a:extLst>
          </p:cNvPr>
          <p:cNvSpPr txBox="1">
            <a:spLocks/>
          </p:cNvSpPr>
          <p:nvPr/>
        </p:nvSpPr>
        <p:spPr>
          <a:xfrm>
            <a:off x="9394863" y="13999856"/>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F </a:t>
            </a:r>
          </a:p>
        </p:txBody>
      </p:sp>
      <p:sp>
        <p:nvSpPr>
          <p:cNvPr id="14" name="Content Placeholder 5">
            <a:extLst>
              <a:ext uri="{FF2B5EF4-FFF2-40B4-BE49-F238E27FC236}">
                <a16:creationId xmlns:a16="http://schemas.microsoft.com/office/drawing/2014/main" id="{7124FAFE-ECD7-4648-AFA9-99E52C1A80B8}"/>
              </a:ext>
            </a:extLst>
          </p:cNvPr>
          <p:cNvSpPr txBox="1">
            <a:spLocks/>
          </p:cNvSpPr>
          <p:nvPr/>
        </p:nvSpPr>
        <p:spPr>
          <a:xfrm>
            <a:off x="9394863" y="782556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sp>
        <p:nvSpPr>
          <p:cNvPr id="19" name="Content Placeholder 5">
            <a:extLst>
              <a:ext uri="{FF2B5EF4-FFF2-40B4-BE49-F238E27FC236}">
                <a16:creationId xmlns:a16="http://schemas.microsoft.com/office/drawing/2014/main" id="{8E0B7DD4-5740-4187-ACC5-FFAF21BD7C82}"/>
              </a:ext>
            </a:extLst>
          </p:cNvPr>
          <p:cNvSpPr txBox="1">
            <a:spLocks/>
          </p:cNvSpPr>
          <p:nvPr/>
        </p:nvSpPr>
        <p:spPr>
          <a:xfrm>
            <a:off x="185285" y="13999857"/>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E </a:t>
            </a:r>
          </a:p>
        </p:txBody>
      </p:sp>
      <p:sp>
        <p:nvSpPr>
          <p:cNvPr id="27" name="Content Placeholder 5">
            <a:extLst>
              <a:ext uri="{FF2B5EF4-FFF2-40B4-BE49-F238E27FC236}">
                <a16:creationId xmlns:a16="http://schemas.microsoft.com/office/drawing/2014/main" id="{19E4B315-6228-41FD-AAD7-417000F43BF5}"/>
              </a:ext>
            </a:extLst>
          </p:cNvPr>
          <p:cNvSpPr txBox="1">
            <a:spLocks/>
          </p:cNvSpPr>
          <p:nvPr/>
        </p:nvSpPr>
        <p:spPr>
          <a:xfrm>
            <a:off x="170120" y="20738459"/>
            <a:ext cx="18259310" cy="308392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dirty="0">
                <a:solidFill>
                  <a:srgbClr val="000000"/>
                </a:solidFill>
                <a:latin typeface="Calibri"/>
                <a:ea typeface="Calibri" panose="020F0502020204030204" pitchFamily="34" charset="0"/>
                <a:cs typeface="Calibri"/>
              </a:rPr>
              <a:t>Supplementary Figure 2: </a:t>
            </a:r>
            <a:r>
              <a:rPr lang="en-US" sz="3600" b="1" dirty="0">
                <a:solidFill>
                  <a:srgbClr val="000000"/>
                </a:solidFill>
                <a:latin typeface="Calibri"/>
                <a:ea typeface="Calibri" panose="020F0502020204030204" pitchFamily="34" charset="0"/>
                <a:cs typeface="Calibri"/>
              </a:rPr>
              <a:t>Heart DNA Shape features. </a:t>
            </a:r>
            <a:r>
              <a:rPr lang="en-US" sz="3600" dirty="0">
                <a:solidFill>
                  <a:srgbClr val="000000"/>
                </a:solidFill>
                <a:latin typeface="Calibri"/>
                <a:ea typeface="Calibri" panose="020F0502020204030204" pitchFamily="34" charset="0"/>
                <a:cs typeface="Calibri"/>
              </a:rPr>
              <a:t>Electrostatic Potential (EP) at </a:t>
            </a:r>
            <a:r>
              <a:rPr lang="en-US" sz="3600" b="1" dirty="0">
                <a:solidFill>
                  <a:srgbClr val="000000"/>
                </a:solidFill>
                <a:latin typeface="Calibri"/>
                <a:ea typeface="Calibri" panose="020F0502020204030204" pitchFamily="34" charset="0"/>
                <a:cs typeface="Calibri"/>
              </a:rPr>
              <a:t>(A)</a:t>
            </a:r>
            <a:r>
              <a:rPr lang="en-US" sz="3600" dirty="0">
                <a:solidFill>
                  <a:srgbClr val="000000"/>
                </a:solidFill>
                <a:latin typeface="Calibri"/>
                <a:ea typeface="Calibri" panose="020F0502020204030204" pitchFamily="34" charset="0"/>
                <a:cs typeface="Calibri"/>
              </a:rPr>
              <a:t> BMAL1 bound (</a:t>
            </a:r>
            <a:r>
              <a:rPr lang="en-US" sz="3600" b="1" dirty="0">
                <a:solidFill>
                  <a:srgbClr val="000000"/>
                </a:solidFill>
                <a:latin typeface="Calibri"/>
                <a:ea typeface="Calibri" panose="020F0502020204030204" pitchFamily="34" charset="0"/>
                <a:cs typeface="Calibri"/>
              </a:rPr>
              <a:t>B) </a:t>
            </a:r>
            <a:r>
              <a:rPr lang="en-US" sz="3600" dirty="0">
                <a:solidFill>
                  <a:srgbClr val="000000"/>
                </a:solidFill>
                <a:latin typeface="Calibri"/>
                <a:ea typeface="Calibri" panose="020F0502020204030204" pitchFamily="34" charset="0"/>
                <a:cs typeface="Calibri"/>
              </a:rPr>
              <a:t>BMAL1 unbound E-boxes. Roll at </a:t>
            </a:r>
            <a:r>
              <a:rPr lang="en-US" sz="3600" b="1" dirty="0">
                <a:solidFill>
                  <a:srgbClr val="000000"/>
                </a:solidFill>
                <a:latin typeface="Calibri"/>
                <a:ea typeface="Calibri" panose="020F0502020204030204" pitchFamily="34" charset="0"/>
                <a:cs typeface="Calibri"/>
              </a:rPr>
              <a:t>(C) </a:t>
            </a:r>
            <a:r>
              <a:rPr lang="en-US" sz="3600" dirty="0">
                <a:solidFill>
                  <a:srgbClr val="000000"/>
                </a:solidFill>
                <a:latin typeface="Calibri"/>
                <a:ea typeface="Calibri" panose="020F0502020204030204" pitchFamily="34" charset="0"/>
                <a:cs typeface="Calibri"/>
              </a:rPr>
              <a:t>BMAL1 bound</a:t>
            </a:r>
            <a:r>
              <a:rPr lang="en-US" sz="3600" b="1" dirty="0">
                <a:solidFill>
                  <a:srgbClr val="000000"/>
                </a:solidFill>
                <a:latin typeface="Calibri"/>
                <a:ea typeface="Calibri" panose="020F0502020204030204" pitchFamily="34" charset="0"/>
                <a:cs typeface="Calibri"/>
              </a:rPr>
              <a:t> (D) </a:t>
            </a:r>
            <a:r>
              <a:rPr lang="en-US" sz="3600" dirty="0">
                <a:solidFill>
                  <a:srgbClr val="000000"/>
                </a:solidFill>
                <a:latin typeface="Calibri"/>
                <a:ea typeface="Calibri" panose="020F0502020204030204" pitchFamily="34" charset="0"/>
                <a:cs typeface="Calibri"/>
              </a:rPr>
              <a:t>BMAL1 unbound E-boxes. Propeller Twist (ProT) at </a:t>
            </a:r>
            <a:r>
              <a:rPr lang="en-US" sz="3600" b="1" dirty="0">
                <a:solidFill>
                  <a:srgbClr val="000000"/>
                </a:solidFill>
                <a:latin typeface="Calibri"/>
                <a:ea typeface="Calibri" panose="020F0502020204030204" pitchFamily="34" charset="0"/>
                <a:cs typeface="Calibri"/>
              </a:rPr>
              <a:t>(E)</a:t>
            </a:r>
            <a:r>
              <a:rPr lang="en-US" sz="3600" dirty="0">
                <a:solidFill>
                  <a:srgbClr val="000000"/>
                </a:solidFill>
                <a:latin typeface="Calibri"/>
                <a:ea typeface="Calibri" panose="020F0502020204030204" pitchFamily="34" charset="0"/>
                <a:cs typeface="Calibri"/>
              </a:rPr>
              <a:t> BMAL1 bound </a:t>
            </a:r>
            <a:r>
              <a:rPr lang="en-US" sz="3600" b="1" dirty="0">
                <a:solidFill>
                  <a:srgbClr val="000000"/>
                </a:solidFill>
                <a:latin typeface="Calibri"/>
                <a:ea typeface="Calibri" panose="020F0502020204030204" pitchFamily="34" charset="0"/>
                <a:cs typeface="Calibri"/>
              </a:rPr>
              <a:t>(F) </a:t>
            </a:r>
            <a:r>
              <a:rPr lang="en-US" sz="3600" dirty="0">
                <a:solidFill>
                  <a:srgbClr val="000000"/>
                </a:solidFill>
                <a:latin typeface="Calibri"/>
                <a:ea typeface="Calibri" panose="020F0502020204030204" pitchFamily="34" charset="0"/>
                <a:cs typeface="Calibri"/>
              </a:rPr>
              <a:t>BMAL1 unbound E-boxes. The differences in the bound and unbound shape features contribute to the model accurately predicting BMAL1 binding to the E-box motifs. The mean values represent the number of E-box motifs used in generating the shape figure.</a:t>
            </a:r>
            <a:endParaRPr lang="en-US" sz="3600" b="1" dirty="0">
              <a:latin typeface="Calibri"/>
              <a:cs typeface="Calibri"/>
            </a:endParaRPr>
          </a:p>
        </p:txBody>
      </p:sp>
      <p:pic>
        <p:nvPicPr>
          <p:cNvPr id="3" name="Picture 2" descr="Chart, line chart&#10;&#10;Description automatically generated">
            <a:extLst>
              <a:ext uri="{FF2B5EF4-FFF2-40B4-BE49-F238E27FC236}">
                <a16:creationId xmlns:a16="http://schemas.microsoft.com/office/drawing/2014/main" id="{865F7000-E6E8-4901-B196-15398D24CD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845" y="2373357"/>
            <a:ext cx="8221292" cy="4771723"/>
          </a:xfrm>
          <a:prstGeom prst="rect">
            <a:avLst/>
          </a:prstGeom>
        </p:spPr>
      </p:pic>
      <p:pic>
        <p:nvPicPr>
          <p:cNvPr id="8" name="Picture 7" descr="Chart, line chart&#10;&#10;Description automatically generated">
            <a:extLst>
              <a:ext uri="{FF2B5EF4-FFF2-40B4-BE49-F238E27FC236}">
                <a16:creationId xmlns:a16="http://schemas.microsoft.com/office/drawing/2014/main" id="{98D5245C-241D-474B-928A-DE7E05FF1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8203" y="2357946"/>
            <a:ext cx="7984094" cy="4787133"/>
          </a:xfrm>
          <a:prstGeom prst="rect">
            <a:avLst/>
          </a:prstGeom>
        </p:spPr>
      </p:pic>
      <p:pic>
        <p:nvPicPr>
          <p:cNvPr id="11" name="Picture 10" descr="Chart, line chart&#10;&#10;Description automatically generated">
            <a:extLst>
              <a:ext uri="{FF2B5EF4-FFF2-40B4-BE49-F238E27FC236}">
                <a16:creationId xmlns:a16="http://schemas.microsoft.com/office/drawing/2014/main" id="{FD5B5CBC-58CE-454F-AD2A-ED8FC84A4C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147" y="8830073"/>
            <a:ext cx="8456991" cy="5010144"/>
          </a:xfrm>
          <a:prstGeom prst="rect">
            <a:avLst/>
          </a:prstGeom>
        </p:spPr>
      </p:pic>
      <p:pic>
        <p:nvPicPr>
          <p:cNvPr id="17" name="Picture 16" descr="Chart, line chart&#10;&#10;Description automatically generated">
            <a:extLst>
              <a:ext uri="{FF2B5EF4-FFF2-40B4-BE49-F238E27FC236}">
                <a16:creationId xmlns:a16="http://schemas.microsoft.com/office/drawing/2014/main" id="{91975C63-6C3D-46E2-942F-DDAC1A90D6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45724" y="8854080"/>
            <a:ext cx="8456990" cy="5026924"/>
          </a:xfrm>
          <a:prstGeom prst="rect">
            <a:avLst/>
          </a:prstGeom>
        </p:spPr>
      </p:pic>
      <p:pic>
        <p:nvPicPr>
          <p:cNvPr id="21" name="Picture 20" descr="Chart, line chart&#10;&#10;Description automatically generated">
            <a:extLst>
              <a:ext uri="{FF2B5EF4-FFF2-40B4-BE49-F238E27FC236}">
                <a16:creationId xmlns:a16="http://schemas.microsoft.com/office/drawing/2014/main" id="{F3C9008C-C870-4867-8CDC-A895286F46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496" y="14889062"/>
            <a:ext cx="8460472" cy="4377509"/>
          </a:xfrm>
          <a:prstGeom prst="rect">
            <a:avLst/>
          </a:prstGeom>
        </p:spPr>
      </p:pic>
      <p:pic>
        <p:nvPicPr>
          <p:cNvPr id="24" name="Picture 23" descr="Chart, line chart&#10;&#10;Description automatically generated">
            <a:extLst>
              <a:ext uri="{FF2B5EF4-FFF2-40B4-BE49-F238E27FC236}">
                <a16:creationId xmlns:a16="http://schemas.microsoft.com/office/drawing/2014/main" id="{B328D310-B0CF-42A4-8036-F686C14ABE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7032" y="14765038"/>
            <a:ext cx="8720968" cy="4643929"/>
          </a:xfrm>
          <a:prstGeom prst="rect">
            <a:avLst/>
          </a:prstGeom>
        </p:spPr>
      </p:pic>
    </p:spTree>
    <p:extLst>
      <p:ext uri="{BB962C8B-B14F-4D97-AF65-F5344CB8AC3E}">
        <p14:creationId xmlns:p14="http://schemas.microsoft.com/office/powerpoint/2010/main" val="159775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
            <a:extLst>
              <a:ext uri="{FF2B5EF4-FFF2-40B4-BE49-F238E27FC236}">
                <a16:creationId xmlns:a16="http://schemas.microsoft.com/office/drawing/2014/main" id="{3014176C-0A0A-4AAF-9C71-A0739A690DA7}"/>
              </a:ext>
            </a:extLst>
          </p:cNvPr>
          <p:cNvSpPr txBox="1">
            <a:spLocks noGrp="1"/>
          </p:cNvSpPr>
          <p:nvPr>
            <p:ph idx="1"/>
          </p:nvPr>
        </p:nvSpPr>
        <p:spPr>
          <a:xfrm>
            <a:off x="170121" y="1498225"/>
            <a:ext cx="627321"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5" name="Content Placeholder 5">
            <a:extLst>
              <a:ext uri="{FF2B5EF4-FFF2-40B4-BE49-F238E27FC236}">
                <a16:creationId xmlns:a16="http://schemas.microsoft.com/office/drawing/2014/main" id="{BD092E46-3C37-446D-97E5-B02C5D5C01FA}"/>
              </a:ext>
            </a:extLst>
          </p:cNvPr>
          <p:cNvSpPr txBox="1">
            <a:spLocks/>
          </p:cNvSpPr>
          <p:nvPr/>
        </p:nvSpPr>
        <p:spPr>
          <a:xfrm>
            <a:off x="8893138" y="1498225"/>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6" name="Content Placeholder 5">
            <a:extLst>
              <a:ext uri="{FF2B5EF4-FFF2-40B4-BE49-F238E27FC236}">
                <a16:creationId xmlns:a16="http://schemas.microsoft.com/office/drawing/2014/main" id="{CD429260-3500-4982-902B-71D43A33F45A}"/>
              </a:ext>
            </a:extLst>
          </p:cNvPr>
          <p:cNvSpPr txBox="1">
            <a:spLocks/>
          </p:cNvSpPr>
          <p:nvPr/>
        </p:nvSpPr>
        <p:spPr>
          <a:xfrm>
            <a:off x="170121" y="7910624"/>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sp>
        <p:nvSpPr>
          <p:cNvPr id="13" name="Content Placeholder 5">
            <a:extLst>
              <a:ext uri="{FF2B5EF4-FFF2-40B4-BE49-F238E27FC236}">
                <a16:creationId xmlns:a16="http://schemas.microsoft.com/office/drawing/2014/main" id="{C9533F12-2BD2-495C-9DD4-E2CAA9DCE7BC}"/>
              </a:ext>
            </a:extLst>
          </p:cNvPr>
          <p:cNvSpPr txBox="1">
            <a:spLocks/>
          </p:cNvSpPr>
          <p:nvPr/>
        </p:nvSpPr>
        <p:spPr>
          <a:xfrm>
            <a:off x="9394863" y="13999856"/>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F </a:t>
            </a:r>
          </a:p>
        </p:txBody>
      </p:sp>
      <p:sp>
        <p:nvSpPr>
          <p:cNvPr id="14" name="Content Placeholder 5">
            <a:extLst>
              <a:ext uri="{FF2B5EF4-FFF2-40B4-BE49-F238E27FC236}">
                <a16:creationId xmlns:a16="http://schemas.microsoft.com/office/drawing/2014/main" id="{7124FAFE-ECD7-4648-AFA9-99E52C1A80B8}"/>
              </a:ext>
            </a:extLst>
          </p:cNvPr>
          <p:cNvSpPr txBox="1">
            <a:spLocks/>
          </p:cNvSpPr>
          <p:nvPr/>
        </p:nvSpPr>
        <p:spPr>
          <a:xfrm>
            <a:off x="9394863" y="782556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sp>
        <p:nvSpPr>
          <p:cNvPr id="19" name="Content Placeholder 5">
            <a:extLst>
              <a:ext uri="{FF2B5EF4-FFF2-40B4-BE49-F238E27FC236}">
                <a16:creationId xmlns:a16="http://schemas.microsoft.com/office/drawing/2014/main" id="{8E0B7DD4-5740-4187-ACC5-FFAF21BD7C82}"/>
              </a:ext>
            </a:extLst>
          </p:cNvPr>
          <p:cNvSpPr txBox="1">
            <a:spLocks/>
          </p:cNvSpPr>
          <p:nvPr/>
        </p:nvSpPr>
        <p:spPr>
          <a:xfrm>
            <a:off x="185285" y="13999857"/>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E </a:t>
            </a:r>
          </a:p>
        </p:txBody>
      </p:sp>
      <p:sp>
        <p:nvSpPr>
          <p:cNvPr id="27" name="Content Placeholder 5">
            <a:extLst>
              <a:ext uri="{FF2B5EF4-FFF2-40B4-BE49-F238E27FC236}">
                <a16:creationId xmlns:a16="http://schemas.microsoft.com/office/drawing/2014/main" id="{19E4B315-6228-41FD-AAD7-417000F43BF5}"/>
              </a:ext>
            </a:extLst>
          </p:cNvPr>
          <p:cNvSpPr txBox="1">
            <a:spLocks/>
          </p:cNvSpPr>
          <p:nvPr/>
        </p:nvSpPr>
        <p:spPr>
          <a:xfrm>
            <a:off x="0" y="20489013"/>
            <a:ext cx="18259310" cy="3622787"/>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304165" algn="just">
              <a:lnSpc>
                <a:spcPct val="107000"/>
              </a:lnSpc>
              <a:spcBef>
                <a:spcPts val="0"/>
              </a:spcBef>
              <a:spcAft>
                <a:spcPts val="800"/>
              </a:spcAft>
            </a:pPr>
            <a:r>
              <a:rPr lang="en-US" sz="3600" dirty="0">
                <a:solidFill>
                  <a:srgbClr val="000000"/>
                </a:solidFill>
                <a:latin typeface="Calibri"/>
                <a:ea typeface="Calibri" panose="020F0502020204030204" pitchFamily="34" charset="0"/>
                <a:cs typeface="Calibri"/>
              </a:rPr>
              <a:t>Supplementary Figure 3</a:t>
            </a:r>
            <a:r>
              <a:rPr lang="en-US" sz="3600" b="1" dirty="0">
                <a:solidFill>
                  <a:srgbClr val="000000"/>
                </a:solidFill>
                <a:latin typeface="Calibri"/>
                <a:ea typeface="Calibri" panose="020F0502020204030204" pitchFamily="34" charset="0"/>
                <a:cs typeface="Calibri"/>
              </a:rPr>
              <a:t>: Kidney DNA Shape features. </a:t>
            </a:r>
            <a:r>
              <a:rPr lang="en-US" sz="3600" dirty="0">
                <a:solidFill>
                  <a:srgbClr val="000000"/>
                </a:solidFill>
                <a:latin typeface="Calibri"/>
                <a:ea typeface="Calibri" panose="020F0502020204030204" pitchFamily="34" charset="0"/>
                <a:cs typeface="Calibri"/>
              </a:rPr>
              <a:t>Electrostatic Potential (EP) at </a:t>
            </a:r>
            <a:r>
              <a:rPr lang="en-US" sz="3600" b="1" dirty="0">
                <a:solidFill>
                  <a:srgbClr val="000000"/>
                </a:solidFill>
                <a:latin typeface="Calibri"/>
                <a:ea typeface="Calibri" panose="020F0502020204030204" pitchFamily="34" charset="0"/>
                <a:cs typeface="Calibri"/>
              </a:rPr>
              <a:t>(A)</a:t>
            </a:r>
            <a:r>
              <a:rPr lang="en-US" sz="3600" dirty="0">
                <a:solidFill>
                  <a:srgbClr val="000000"/>
                </a:solidFill>
                <a:latin typeface="Calibri"/>
                <a:ea typeface="Calibri" panose="020F0502020204030204" pitchFamily="34" charset="0"/>
                <a:cs typeface="Calibri"/>
              </a:rPr>
              <a:t> BMAL1 bound (</a:t>
            </a:r>
            <a:r>
              <a:rPr lang="en-US" sz="3600" b="1" dirty="0">
                <a:solidFill>
                  <a:srgbClr val="000000"/>
                </a:solidFill>
                <a:latin typeface="Calibri"/>
                <a:ea typeface="Calibri" panose="020F0502020204030204" pitchFamily="34" charset="0"/>
                <a:cs typeface="Calibri"/>
              </a:rPr>
              <a:t>B) </a:t>
            </a:r>
            <a:r>
              <a:rPr lang="en-US" sz="3600" dirty="0">
                <a:solidFill>
                  <a:srgbClr val="000000"/>
                </a:solidFill>
                <a:latin typeface="Calibri"/>
                <a:ea typeface="Calibri" panose="020F0502020204030204" pitchFamily="34" charset="0"/>
                <a:cs typeface="Calibri"/>
              </a:rPr>
              <a:t>BMAL1 unbound E-boxes. Roll at </a:t>
            </a:r>
            <a:r>
              <a:rPr lang="en-US" sz="3600" b="1" dirty="0">
                <a:solidFill>
                  <a:srgbClr val="000000"/>
                </a:solidFill>
                <a:latin typeface="Calibri"/>
                <a:ea typeface="Calibri" panose="020F0502020204030204" pitchFamily="34" charset="0"/>
                <a:cs typeface="Calibri"/>
              </a:rPr>
              <a:t>(C) </a:t>
            </a:r>
            <a:r>
              <a:rPr lang="en-US" sz="3600" dirty="0">
                <a:solidFill>
                  <a:srgbClr val="000000"/>
                </a:solidFill>
                <a:latin typeface="Calibri"/>
                <a:ea typeface="Calibri" panose="020F0502020204030204" pitchFamily="34" charset="0"/>
                <a:cs typeface="Calibri"/>
              </a:rPr>
              <a:t>BMAL1 bound</a:t>
            </a:r>
            <a:r>
              <a:rPr lang="en-US" sz="3600" b="1" dirty="0">
                <a:solidFill>
                  <a:srgbClr val="000000"/>
                </a:solidFill>
                <a:latin typeface="Calibri"/>
                <a:ea typeface="Calibri" panose="020F0502020204030204" pitchFamily="34" charset="0"/>
                <a:cs typeface="Calibri"/>
              </a:rPr>
              <a:t> (D) </a:t>
            </a:r>
            <a:r>
              <a:rPr lang="en-US" sz="3600" dirty="0">
                <a:solidFill>
                  <a:srgbClr val="000000"/>
                </a:solidFill>
                <a:latin typeface="Calibri"/>
                <a:ea typeface="Calibri" panose="020F0502020204030204" pitchFamily="34" charset="0"/>
                <a:cs typeface="Calibri"/>
              </a:rPr>
              <a:t>BMAL1 unbound E-boxes. Propeller Twist (ProT) at </a:t>
            </a:r>
            <a:r>
              <a:rPr lang="en-US" sz="3600" b="1" dirty="0">
                <a:solidFill>
                  <a:srgbClr val="000000"/>
                </a:solidFill>
                <a:latin typeface="Calibri"/>
                <a:ea typeface="Calibri" panose="020F0502020204030204" pitchFamily="34" charset="0"/>
                <a:cs typeface="Calibri"/>
              </a:rPr>
              <a:t>(E)</a:t>
            </a:r>
            <a:r>
              <a:rPr lang="en-US" sz="3600" dirty="0">
                <a:solidFill>
                  <a:srgbClr val="000000"/>
                </a:solidFill>
                <a:latin typeface="Calibri"/>
                <a:ea typeface="Calibri" panose="020F0502020204030204" pitchFamily="34" charset="0"/>
                <a:cs typeface="Calibri"/>
              </a:rPr>
              <a:t> BMAL1 bound </a:t>
            </a:r>
            <a:r>
              <a:rPr lang="en-US" sz="3600" b="1" dirty="0">
                <a:solidFill>
                  <a:srgbClr val="000000"/>
                </a:solidFill>
                <a:latin typeface="Calibri"/>
                <a:ea typeface="Calibri" panose="020F0502020204030204" pitchFamily="34" charset="0"/>
                <a:cs typeface="Calibri"/>
              </a:rPr>
              <a:t>(F) </a:t>
            </a:r>
            <a:r>
              <a:rPr lang="en-US" sz="3600" dirty="0">
                <a:solidFill>
                  <a:srgbClr val="000000"/>
                </a:solidFill>
                <a:latin typeface="Calibri"/>
                <a:ea typeface="Calibri" panose="020F0502020204030204" pitchFamily="34" charset="0"/>
                <a:cs typeface="Calibri"/>
              </a:rPr>
              <a:t>BMAL1 unbound E-boxes. The differences in the bound and unbound shape features contribute to the model accurately predicting BMAL1 binding to the E-box motifs. The mean values represent the number of E-box motifs used in generating the shape figure.</a:t>
            </a:r>
            <a:endParaRPr lang="en-US" sz="3600" dirty="0">
              <a:latin typeface="Calibri"/>
              <a:ea typeface="Calibri" panose="020F0502020204030204" pitchFamily="34" charset="0"/>
              <a:cs typeface="Calibri"/>
            </a:endParaRPr>
          </a:p>
        </p:txBody>
      </p:sp>
      <p:pic>
        <p:nvPicPr>
          <p:cNvPr id="7" name="Picture 6" descr="Chart, line chart&#10;&#10;Description automatically generated">
            <a:extLst>
              <a:ext uri="{FF2B5EF4-FFF2-40B4-BE49-F238E27FC236}">
                <a16:creationId xmlns:a16="http://schemas.microsoft.com/office/drawing/2014/main" id="{86F470A7-E370-497E-B1B8-08B1092258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20" y="2777192"/>
            <a:ext cx="8723017" cy="4500794"/>
          </a:xfrm>
          <a:prstGeom prst="rect">
            <a:avLst/>
          </a:prstGeom>
        </p:spPr>
      </p:pic>
      <p:pic>
        <p:nvPicPr>
          <p:cNvPr id="10" name="Picture 9" descr="Chart, line chart&#10;&#10;Description automatically generated">
            <a:extLst>
              <a:ext uri="{FF2B5EF4-FFF2-40B4-BE49-F238E27FC236}">
                <a16:creationId xmlns:a16="http://schemas.microsoft.com/office/drawing/2014/main" id="{286CF2AA-E5F8-49C8-81FB-5210707BC7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4862" y="2772382"/>
            <a:ext cx="8912642" cy="4836633"/>
          </a:xfrm>
          <a:prstGeom prst="rect">
            <a:avLst/>
          </a:prstGeom>
        </p:spPr>
      </p:pic>
      <p:pic>
        <p:nvPicPr>
          <p:cNvPr id="15" name="Picture 14" descr="Chart, line chart&#10;&#10;Description automatically generated">
            <a:extLst>
              <a:ext uri="{FF2B5EF4-FFF2-40B4-BE49-F238E27FC236}">
                <a16:creationId xmlns:a16="http://schemas.microsoft.com/office/drawing/2014/main" id="{4F8CCC9D-5198-41BE-B43F-AE5DB4A9DE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285" y="8738099"/>
            <a:ext cx="8723017" cy="4765251"/>
          </a:xfrm>
          <a:prstGeom prst="rect">
            <a:avLst/>
          </a:prstGeom>
        </p:spPr>
      </p:pic>
      <p:pic>
        <p:nvPicPr>
          <p:cNvPr id="18" name="Picture 17" descr="Chart, line chart&#10;&#10;Description automatically generated">
            <a:extLst>
              <a:ext uri="{FF2B5EF4-FFF2-40B4-BE49-F238E27FC236}">
                <a16:creationId xmlns:a16="http://schemas.microsoft.com/office/drawing/2014/main" id="{A4B7B09B-E71B-4750-B6D0-B3E7B8B9FA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4863" y="8946675"/>
            <a:ext cx="8893137" cy="4765251"/>
          </a:xfrm>
          <a:prstGeom prst="rect">
            <a:avLst/>
          </a:prstGeom>
        </p:spPr>
      </p:pic>
      <p:pic>
        <p:nvPicPr>
          <p:cNvPr id="22" name="Picture 21" descr="Chart, line chart&#10;&#10;Description automatically generated">
            <a:extLst>
              <a:ext uri="{FF2B5EF4-FFF2-40B4-BE49-F238E27FC236}">
                <a16:creationId xmlns:a16="http://schemas.microsoft.com/office/drawing/2014/main" id="{6BC784C7-38C8-41BD-AE58-53811BC56A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720" y="15201587"/>
            <a:ext cx="8348182" cy="4628135"/>
          </a:xfrm>
          <a:prstGeom prst="rect">
            <a:avLst/>
          </a:prstGeom>
        </p:spPr>
      </p:pic>
      <p:pic>
        <p:nvPicPr>
          <p:cNvPr id="25" name="Picture 24" descr="Chart, line chart&#10;&#10;Description automatically generated">
            <a:extLst>
              <a:ext uri="{FF2B5EF4-FFF2-40B4-BE49-F238E27FC236}">
                <a16:creationId xmlns:a16="http://schemas.microsoft.com/office/drawing/2014/main" id="{B4B89C1E-0EC8-400B-8EC6-778DE48FDB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09602" y="15024553"/>
            <a:ext cx="9049708" cy="4805168"/>
          </a:xfrm>
          <a:prstGeom prst="rect">
            <a:avLst/>
          </a:prstGeom>
        </p:spPr>
      </p:pic>
    </p:spTree>
    <p:extLst>
      <p:ext uri="{BB962C8B-B14F-4D97-AF65-F5344CB8AC3E}">
        <p14:creationId xmlns:p14="http://schemas.microsoft.com/office/powerpoint/2010/main" val="1344052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9C48F346-7BDC-40F5-94DD-98BE6848D501}"/>
              </a:ext>
            </a:extLst>
          </p:cNvPr>
          <p:cNvSpPr txBox="1">
            <a:spLocks noGrp="1"/>
          </p:cNvSpPr>
          <p:nvPr>
            <p:ph type="title"/>
          </p:nvPr>
        </p:nvSpPr>
        <p:spPr>
          <a:xfrm>
            <a:off x="5137" y="1371601"/>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3" name="Content Placeholder 2">
            <a:extLst>
              <a:ext uri="{FF2B5EF4-FFF2-40B4-BE49-F238E27FC236}">
                <a16:creationId xmlns:a16="http://schemas.microsoft.com/office/drawing/2014/main" id="{435E1F99-5045-4112-9AC6-4C4F80EC474C}"/>
              </a:ext>
            </a:extLst>
          </p:cNvPr>
          <p:cNvSpPr>
            <a:spLocks noGrp="1"/>
          </p:cNvSpPr>
          <p:nvPr>
            <p:ph idx="1"/>
          </p:nvPr>
        </p:nvSpPr>
        <p:spPr>
          <a:xfrm>
            <a:off x="0" y="2248000"/>
            <a:ext cx="18288000" cy="15985066"/>
          </a:xfrm>
        </p:spPr>
        <p:txBody>
          <a:bodyPr/>
          <a:lstStyle/>
          <a:p>
            <a:pPr marL="0" indent="0">
              <a:buNone/>
            </a:pPr>
            <a:endParaRPr lang="en-US" sz="3600" b="1" dirty="0">
              <a:latin typeface="Arial" panose="020B0604020202020204" pitchFamily="34" charset="0"/>
              <a:cs typeface="Arial" panose="020B0604020202020204" pitchFamily="34" charset="0"/>
            </a:endParaRPr>
          </a:p>
          <a:p>
            <a:endParaRPr lang="en-US" sz="3600" b="1" dirty="0">
              <a:latin typeface="Arial" panose="020B0604020202020204" pitchFamily="34" charset="0"/>
              <a:cs typeface="Arial" panose="020B0604020202020204" pitchFamily="34" charset="0"/>
            </a:endParaRPr>
          </a:p>
          <a:p>
            <a:pPr marL="0" indent="0">
              <a:buNone/>
            </a:pPr>
            <a:endParaRPr lang="en-US" sz="3600" b="1"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84DD30B0-FC08-4776-B94A-2B32AABC71E6}"/>
              </a:ext>
            </a:extLst>
          </p:cNvPr>
          <p:cNvSpPr txBox="1">
            <a:spLocks/>
          </p:cNvSpPr>
          <p:nvPr/>
        </p:nvSpPr>
        <p:spPr>
          <a:xfrm>
            <a:off x="215677" y="919695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pic>
        <p:nvPicPr>
          <p:cNvPr id="8" name="Picture 7" descr="Chart, line chart&#10;&#10;Description automatically generated">
            <a:extLst>
              <a:ext uri="{FF2B5EF4-FFF2-40B4-BE49-F238E27FC236}">
                <a16:creationId xmlns:a16="http://schemas.microsoft.com/office/drawing/2014/main" id="{C484D06D-4A10-4FFF-83F8-A729635D5A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856" y="2033408"/>
            <a:ext cx="8119615" cy="5897193"/>
          </a:xfrm>
          <a:prstGeom prst="rect">
            <a:avLst/>
          </a:prstGeom>
        </p:spPr>
      </p:pic>
      <p:sp>
        <p:nvSpPr>
          <p:cNvPr id="10" name="Content Placeholder 5">
            <a:extLst>
              <a:ext uri="{FF2B5EF4-FFF2-40B4-BE49-F238E27FC236}">
                <a16:creationId xmlns:a16="http://schemas.microsoft.com/office/drawing/2014/main" id="{9D0A22C0-F539-48ED-9844-7DABF5B71FC7}"/>
              </a:ext>
            </a:extLst>
          </p:cNvPr>
          <p:cNvSpPr txBox="1">
            <a:spLocks/>
          </p:cNvSpPr>
          <p:nvPr/>
        </p:nvSpPr>
        <p:spPr>
          <a:xfrm>
            <a:off x="2836170" y="8216874"/>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FALSE POSITIVE RATE  </a:t>
            </a:r>
          </a:p>
        </p:txBody>
      </p:sp>
      <p:sp>
        <p:nvSpPr>
          <p:cNvPr id="11" name="Content Placeholder 5">
            <a:extLst>
              <a:ext uri="{FF2B5EF4-FFF2-40B4-BE49-F238E27FC236}">
                <a16:creationId xmlns:a16="http://schemas.microsoft.com/office/drawing/2014/main" id="{3A24C806-2ACD-43B1-8211-791CDF0BA912}"/>
              </a:ext>
            </a:extLst>
          </p:cNvPr>
          <p:cNvSpPr txBox="1">
            <a:spLocks/>
          </p:cNvSpPr>
          <p:nvPr/>
        </p:nvSpPr>
        <p:spPr>
          <a:xfrm rot="16200000">
            <a:off x="7658201" y="4840212"/>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TRUE POSITIVE RATE  </a:t>
            </a:r>
          </a:p>
        </p:txBody>
      </p:sp>
      <p:pic>
        <p:nvPicPr>
          <p:cNvPr id="13" name="Picture 12" descr="Chart, line chart&#10;&#10;Description automatically generated">
            <a:extLst>
              <a:ext uri="{FF2B5EF4-FFF2-40B4-BE49-F238E27FC236}">
                <a16:creationId xmlns:a16="http://schemas.microsoft.com/office/drawing/2014/main" id="{4071765D-234E-4C4B-AAAF-617554CD0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1161" y="1903352"/>
            <a:ext cx="8091989" cy="5995530"/>
          </a:xfrm>
          <a:prstGeom prst="rect">
            <a:avLst/>
          </a:prstGeom>
        </p:spPr>
      </p:pic>
      <p:sp>
        <p:nvSpPr>
          <p:cNvPr id="14" name="Content Placeholder 5">
            <a:extLst>
              <a:ext uri="{FF2B5EF4-FFF2-40B4-BE49-F238E27FC236}">
                <a16:creationId xmlns:a16="http://schemas.microsoft.com/office/drawing/2014/main" id="{4B66D3F5-FCEA-4244-8A35-CFAF874B9B48}"/>
              </a:ext>
            </a:extLst>
          </p:cNvPr>
          <p:cNvSpPr txBox="1">
            <a:spLocks/>
          </p:cNvSpPr>
          <p:nvPr/>
        </p:nvSpPr>
        <p:spPr>
          <a:xfrm>
            <a:off x="9183089" y="137160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15" name="Content Placeholder 5">
            <a:extLst>
              <a:ext uri="{FF2B5EF4-FFF2-40B4-BE49-F238E27FC236}">
                <a16:creationId xmlns:a16="http://schemas.microsoft.com/office/drawing/2014/main" id="{BBEC5CAD-9FA7-48AA-BF63-F8F4348882D4}"/>
              </a:ext>
            </a:extLst>
          </p:cNvPr>
          <p:cNvSpPr txBox="1">
            <a:spLocks/>
          </p:cNvSpPr>
          <p:nvPr/>
        </p:nvSpPr>
        <p:spPr>
          <a:xfrm>
            <a:off x="4148792" y="15480068"/>
            <a:ext cx="1773544"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RECALL</a:t>
            </a:r>
            <a:r>
              <a:rPr lang="en-US" sz="4000" b="1">
                <a:latin typeface="Arial" panose="020B0604020202020204" pitchFamily="34" charset="0"/>
                <a:cs typeface="Arial" panose="020B0604020202020204" pitchFamily="34" charset="0"/>
              </a:rPr>
              <a:t> </a:t>
            </a:r>
          </a:p>
        </p:txBody>
      </p:sp>
      <p:sp>
        <p:nvSpPr>
          <p:cNvPr id="16" name="Content Placeholder 5">
            <a:extLst>
              <a:ext uri="{FF2B5EF4-FFF2-40B4-BE49-F238E27FC236}">
                <a16:creationId xmlns:a16="http://schemas.microsoft.com/office/drawing/2014/main" id="{6AE3EC5E-2F88-4911-89FF-FDE65DC97EA9}"/>
              </a:ext>
            </a:extLst>
          </p:cNvPr>
          <p:cNvSpPr txBox="1">
            <a:spLocks/>
          </p:cNvSpPr>
          <p:nvPr/>
        </p:nvSpPr>
        <p:spPr>
          <a:xfrm rot="16200000">
            <a:off x="-915000" y="12104141"/>
            <a:ext cx="2313588"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PRECISION</a:t>
            </a:r>
            <a:r>
              <a:rPr lang="en-US" sz="4000" b="1">
                <a:latin typeface="Arial" panose="020B0604020202020204" pitchFamily="34" charset="0"/>
                <a:cs typeface="Arial" panose="020B0604020202020204" pitchFamily="34" charset="0"/>
              </a:rPr>
              <a:t> </a:t>
            </a:r>
          </a:p>
        </p:txBody>
      </p:sp>
      <p:sp>
        <p:nvSpPr>
          <p:cNvPr id="17" name="Content Placeholder 5">
            <a:extLst>
              <a:ext uri="{FF2B5EF4-FFF2-40B4-BE49-F238E27FC236}">
                <a16:creationId xmlns:a16="http://schemas.microsoft.com/office/drawing/2014/main" id="{C7F4C022-8EA7-458C-A418-0F3AB2956C16}"/>
              </a:ext>
            </a:extLst>
          </p:cNvPr>
          <p:cNvSpPr txBox="1">
            <a:spLocks/>
          </p:cNvSpPr>
          <p:nvPr/>
        </p:nvSpPr>
        <p:spPr>
          <a:xfrm rot="16200000">
            <a:off x="-1672575" y="4681560"/>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TRUE POSITIVE RATE  </a:t>
            </a:r>
          </a:p>
        </p:txBody>
      </p:sp>
      <p:sp>
        <p:nvSpPr>
          <p:cNvPr id="18" name="Content Placeholder 5">
            <a:extLst>
              <a:ext uri="{FF2B5EF4-FFF2-40B4-BE49-F238E27FC236}">
                <a16:creationId xmlns:a16="http://schemas.microsoft.com/office/drawing/2014/main" id="{2B16C82E-9D4F-4CF7-9293-EE45AADB9789}"/>
              </a:ext>
            </a:extLst>
          </p:cNvPr>
          <p:cNvSpPr txBox="1">
            <a:spLocks/>
          </p:cNvSpPr>
          <p:nvPr/>
        </p:nvSpPr>
        <p:spPr>
          <a:xfrm>
            <a:off x="12654542" y="8055101"/>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FALSE POSITIVE RATE  </a:t>
            </a:r>
          </a:p>
        </p:txBody>
      </p:sp>
      <p:pic>
        <p:nvPicPr>
          <p:cNvPr id="20" name="Picture 19" descr="Chart&#10;&#10;Description automatically generated">
            <a:extLst>
              <a:ext uri="{FF2B5EF4-FFF2-40B4-BE49-F238E27FC236}">
                <a16:creationId xmlns:a16="http://schemas.microsoft.com/office/drawing/2014/main" id="{080D4071-4EF1-423A-8E29-5667DAC298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76" y="10159415"/>
            <a:ext cx="8327895" cy="5284370"/>
          </a:xfrm>
          <a:prstGeom prst="rect">
            <a:avLst/>
          </a:prstGeom>
        </p:spPr>
      </p:pic>
      <p:sp>
        <p:nvSpPr>
          <p:cNvPr id="21" name="Content Placeholder 5">
            <a:extLst>
              <a:ext uri="{FF2B5EF4-FFF2-40B4-BE49-F238E27FC236}">
                <a16:creationId xmlns:a16="http://schemas.microsoft.com/office/drawing/2014/main" id="{55EEB5C9-3F0D-46D5-8B80-BDDDEC944A55}"/>
              </a:ext>
            </a:extLst>
          </p:cNvPr>
          <p:cNvSpPr txBox="1">
            <a:spLocks/>
          </p:cNvSpPr>
          <p:nvPr/>
        </p:nvSpPr>
        <p:spPr>
          <a:xfrm>
            <a:off x="9377691" y="9404348"/>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pic>
        <p:nvPicPr>
          <p:cNvPr id="23" name="Picture 22" descr="Chart, line chart&#10;&#10;Description automatically generated">
            <a:extLst>
              <a:ext uri="{FF2B5EF4-FFF2-40B4-BE49-F238E27FC236}">
                <a16:creationId xmlns:a16="http://schemas.microsoft.com/office/drawing/2014/main" id="{D3769110-9019-487F-8549-CE125082C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7304" y="10079779"/>
            <a:ext cx="7858539" cy="5343207"/>
          </a:xfrm>
          <a:prstGeom prst="rect">
            <a:avLst/>
          </a:prstGeom>
        </p:spPr>
      </p:pic>
      <p:sp>
        <p:nvSpPr>
          <p:cNvPr id="24" name="Content Placeholder 5">
            <a:extLst>
              <a:ext uri="{FF2B5EF4-FFF2-40B4-BE49-F238E27FC236}">
                <a16:creationId xmlns:a16="http://schemas.microsoft.com/office/drawing/2014/main" id="{EECBABE8-2E12-4AA5-AB9A-A50E78C9C6B6}"/>
              </a:ext>
            </a:extLst>
          </p:cNvPr>
          <p:cNvSpPr txBox="1">
            <a:spLocks/>
          </p:cNvSpPr>
          <p:nvPr/>
        </p:nvSpPr>
        <p:spPr>
          <a:xfrm rot="16200000">
            <a:off x="8787790" y="12478435"/>
            <a:ext cx="2312694"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PRECISION</a:t>
            </a:r>
            <a:r>
              <a:rPr lang="en-US" sz="4000" b="1">
                <a:latin typeface="Arial" panose="020B0604020202020204" pitchFamily="34" charset="0"/>
                <a:cs typeface="Arial" panose="020B0604020202020204" pitchFamily="34" charset="0"/>
              </a:rPr>
              <a:t> </a:t>
            </a:r>
          </a:p>
        </p:txBody>
      </p:sp>
      <p:sp>
        <p:nvSpPr>
          <p:cNvPr id="25" name="Content Placeholder 5">
            <a:extLst>
              <a:ext uri="{FF2B5EF4-FFF2-40B4-BE49-F238E27FC236}">
                <a16:creationId xmlns:a16="http://schemas.microsoft.com/office/drawing/2014/main" id="{247F41F8-04CD-4F33-9D04-D2E02835EC78}"/>
              </a:ext>
            </a:extLst>
          </p:cNvPr>
          <p:cNvSpPr txBox="1">
            <a:spLocks/>
          </p:cNvSpPr>
          <p:nvPr/>
        </p:nvSpPr>
        <p:spPr>
          <a:xfrm>
            <a:off x="14139209" y="15480068"/>
            <a:ext cx="1643303"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RECALL</a:t>
            </a:r>
            <a:r>
              <a:rPr lang="en-US" sz="4000" b="1">
                <a:latin typeface="Arial" panose="020B0604020202020204" pitchFamily="34" charset="0"/>
                <a:cs typeface="Arial" panose="020B0604020202020204" pitchFamily="34" charset="0"/>
              </a:rPr>
              <a:t> </a:t>
            </a:r>
          </a:p>
        </p:txBody>
      </p:sp>
      <p:sp>
        <p:nvSpPr>
          <p:cNvPr id="26" name="Content Placeholder 5">
            <a:extLst>
              <a:ext uri="{FF2B5EF4-FFF2-40B4-BE49-F238E27FC236}">
                <a16:creationId xmlns:a16="http://schemas.microsoft.com/office/drawing/2014/main" id="{8FECDE7D-DC1A-477C-8C0D-2AF1CBDB14C6}"/>
              </a:ext>
            </a:extLst>
          </p:cNvPr>
          <p:cNvSpPr txBox="1">
            <a:spLocks/>
          </p:cNvSpPr>
          <p:nvPr/>
        </p:nvSpPr>
        <p:spPr>
          <a:xfrm>
            <a:off x="215677" y="18463136"/>
            <a:ext cx="17979656" cy="6586740"/>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304165" algn="just">
              <a:lnSpc>
                <a:spcPct val="107000"/>
              </a:lnSpc>
              <a:spcBef>
                <a:spcPts val="0"/>
              </a:spcBef>
              <a:spcAft>
                <a:spcPts val="800"/>
              </a:spcAft>
            </a:pPr>
            <a:r>
              <a:rPr lang="en-US" sz="3600" dirty="0">
                <a:solidFill>
                  <a:srgbClr val="000000"/>
                </a:solidFill>
                <a:ea typeface="Calibri" panose="020F0502020204030204" pitchFamily="34" charset="0"/>
                <a:cs typeface="Calibri"/>
              </a:rPr>
              <a:t>Supplementary figure 4. </a:t>
            </a:r>
            <a:r>
              <a:rPr lang="en-US" sz="3600" b="1" dirty="0">
                <a:solidFill>
                  <a:srgbClr val="000000"/>
                </a:solidFill>
                <a:ea typeface="Calibri" panose="020F0502020204030204" pitchFamily="34" charset="0"/>
                <a:cs typeface="Calibri"/>
              </a:rPr>
              <a:t>Model performance scores. (A, C) </a:t>
            </a:r>
            <a:r>
              <a:rPr lang="en-US" sz="3600" dirty="0">
                <a:solidFill>
                  <a:srgbClr val="000000"/>
                </a:solidFill>
                <a:ea typeface="Calibri" panose="020F0502020204030204" pitchFamily="34" charset="0"/>
                <a:cs typeface="Calibri"/>
              </a:rPr>
              <a:t>Performance of models predicting the binding status of E-box in open chromatin of the heart using </a:t>
            </a:r>
            <a:r>
              <a:rPr lang="en-US" sz="3600" dirty="0" err="1">
                <a:solidFill>
                  <a:srgbClr val="000000"/>
                </a:solidFill>
                <a:ea typeface="Calibri" panose="020F0502020204030204" pitchFamily="34" charset="0"/>
                <a:cs typeface="Calibri"/>
              </a:rPr>
              <a:t>XGBoost</a:t>
            </a:r>
            <a:r>
              <a:rPr lang="en-US" sz="3600" dirty="0">
                <a:solidFill>
                  <a:srgbClr val="000000"/>
                </a:solidFill>
                <a:ea typeface="Calibri" panose="020F0502020204030204" pitchFamily="34" charset="0"/>
                <a:cs typeface="Calibri"/>
              </a:rPr>
              <a:t>. Performance of each model is represented as a mean line with a 95% confidence interval shaded around the line resulting from 5-fold cross validation. The legend shows the list of features used, as well as area under the curve. Both receiver operating characteristic (ROC) and precision recall (PRC) curves are shown.</a:t>
            </a:r>
            <a:r>
              <a:rPr lang="en-US" sz="3600" b="1" dirty="0">
                <a:solidFill>
                  <a:srgbClr val="000000"/>
                </a:solidFill>
                <a:ea typeface="Calibri" panose="020F0502020204030204" pitchFamily="34" charset="0"/>
                <a:cs typeface="Calibri"/>
              </a:rPr>
              <a:t> (B, D) </a:t>
            </a:r>
            <a:r>
              <a:rPr lang="en-US" sz="3600" dirty="0">
                <a:solidFill>
                  <a:srgbClr val="000000"/>
                </a:solidFill>
                <a:ea typeface="Calibri" panose="020F0502020204030204" pitchFamily="34" charset="0"/>
                <a:cs typeface="Calibri"/>
              </a:rPr>
              <a:t>Performance of models predicting the binding status of E-box in open chromatin of the heart using logistic regression. Performance of each model is represented as a mean line with a 95% confidence interval shaded around the line resulting from 5-fold cross validation. The legend shows the list of features used, as well as area under the curve. Both receiver operating characteristic (ROC) and precision recall (PRC) curves are shown.</a:t>
            </a:r>
            <a:r>
              <a:rPr lang="en-US" sz="3600" b="1" dirty="0">
                <a:solidFill>
                  <a:srgbClr val="000000"/>
                </a:solidFill>
                <a:ea typeface="Calibri" panose="020F0502020204030204" pitchFamily="34" charset="0"/>
                <a:cs typeface="Arial"/>
              </a:rPr>
              <a:t> </a:t>
            </a:r>
            <a:endParaRPr lang="en-US" sz="3600" dirty="0">
              <a:ea typeface="Calibri" panose="020F0502020204030204" pitchFamily="34" charset="0"/>
              <a:cs typeface="Arial"/>
            </a:endParaRPr>
          </a:p>
        </p:txBody>
      </p:sp>
    </p:spTree>
    <p:extLst>
      <p:ext uri="{BB962C8B-B14F-4D97-AF65-F5344CB8AC3E}">
        <p14:creationId xmlns:p14="http://schemas.microsoft.com/office/powerpoint/2010/main" val="1700372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9C48F346-7BDC-40F5-94DD-98BE6848D501}"/>
              </a:ext>
            </a:extLst>
          </p:cNvPr>
          <p:cNvSpPr txBox="1">
            <a:spLocks noGrp="1"/>
          </p:cNvSpPr>
          <p:nvPr>
            <p:ph type="title"/>
          </p:nvPr>
        </p:nvSpPr>
        <p:spPr>
          <a:xfrm>
            <a:off x="5137" y="1371601"/>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3" name="Content Placeholder 2">
            <a:extLst>
              <a:ext uri="{FF2B5EF4-FFF2-40B4-BE49-F238E27FC236}">
                <a16:creationId xmlns:a16="http://schemas.microsoft.com/office/drawing/2014/main" id="{435E1F99-5045-4112-9AC6-4C4F80EC474C}"/>
              </a:ext>
            </a:extLst>
          </p:cNvPr>
          <p:cNvSpPr>
            <a:spLocks noGrp="1"/>
          </p:cNvSpPr>
          <p:nvPr>
            <p:ph idx="1"/>
          </p:nvPr>
        </p:nvSpPr>
        <p:spPr>
          <a:xfrm>
            <a:off x="0" y="1507068"/>
            <a:ext cx="18288000" cy="15111620"/>
          </a:xfrm>
        </p:spPr>
        <p:txBody>
          <a:bodyPr/>
          <a:lstStyle/>
          <a:p>
            <a:pPr marL="0" indent="0">
              <a:buNone/>
            </a:pPr>
            <a:endParaRPr lang="en-US" sz="3600" b="1" dirty="0">
              <a:latin typeface="Arial" panose="020B0604020202020204" pitchFamily="34" charset="0"/>
              <a:cs typeface="Arial" panose="020B0604020202020204" pitchFamily="34" charset="0"/>
            </a:endParaRPr>
          </a:p>
          <a:p>
            <a:endParaRPr lang="en-US" sz="3600" b="1" dirty="0">
              <a:latin typeface="Arial" panose="020B0604020202020204" pitchFamily="34" charset="0"/>
              <a:cs typeface="Arial" panose="020B0604020202020204" pitchFamily="34" charset="0"/>
            </a:endParaRPr>
          </a:p>
          <a:p>
            <a:pPr marL="0" indent="0">
              <a:buNone/>
            </a:pPr>
            <a:endParaRPr lang="en-US" sz="3600" b="1"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84DD30B0-FC08-4776-B94A-2B32AABC71E6}"/>
              </a:ext>
            </a:extLst>
          </p:cNvPr>
          <p:cNvSpPr txBox="1">
            <a:spLocks/>
          </p:cNvSpPr>
          <p:nvPr/>
        </p:nvSpPr>
        <p:spPr>
          <a:xfrm>
            <a:off x="215677" y="919695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sp>
        <p:nvSpPr>
          <p:cNvPr id="10" name="Content Placeholder 5">
            <a:extLst>
              <a:ext uri="{FF2B5EF4-FFF2-40B4-BE49-F238E27FC236}">
                <a16:creationId xmlns:a16="http://schemas.microsoft.com/office/drawing/2014/main" id="{9D0A22C0-F539-48ED-9844-7DABF5B71FC7}"/>
              </a:ext>
            </a:extLst>
          </p:cNvPr>
          <p:cNvSpPr txBox="1">
            <a:spLocks/>
          </p:cNvSpPr>
          <p:nvPr/>
        </p:nvSpPr>
        <p:spPr>
          <a:xfrm>
            <a:off x="2836170" y="8216874"/>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FALSE POSITIVE RATE  </a:t>
            </a:r>
          </a:p>
        </p:txBody>
      </p:sp>
      <p:sp>
        <p:nvSpPr>
          <p:cNvPr id="11" name="Content Placeholder 5">
            <a:extLst>
              <a:ext uri="{FF2B5EF4-FFF2-40B4-BE49-F238E27FC236}">
                <a16:creationId xmlns:a16="http://schemas.microsoft.com/office/drawing/2014/main" id="{3A24C806-2ACD-43B1-8211-791CDF0BA912}"/>
              </a:ext>
            </a:extLst>
          </p:cNvPr>
          <p:cNvSpPr txBox="1">
            <a:spLocks/>
          </p:cNvSpPr>
          <p:nvPr/>
        </p:nvSpPr>
        <p:spPr>
          <a:xfrm rot="16200000">
            <a:off x="7658201" y="4840212"/>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TRUE POSITIVE RATE  </a:t>
            </a:r>
          </a:p>
        </p:txBody>
      </p:sp>
      <p:sp>
        <p:nvSpPr>
          <p:cNvPr id="14" name="Content Placeholder 5">
            <a:extLst>
              <a:ext uri="{FF2B5EF4-FFF2-40B4-BE49-F238E27FC236}">
                <a16:creationId xmlns:a16="http://schemas.microsoft.com/office/drawing/2014/main" id="{4B66D3F5-FCEA-4244-8A35-CFAF874B9B48}"/>
              </a:ext>
            </a:extLst>
          </p:cNvPr>
          <p:cNvSpPr txBox="1">
            <a:spLocks/>
          </p:cNvSpPr>
          <p:nvPr/>
        </p:nvSpPr>
        <p:spPr>
          <a:xfrm>
            <a:off x="9183089" y="137160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15" name="Content Placeholder 5">
            <a:extLst>
              <a:ext uri="{FF2B5EF4-FFF2-40B4-BE49-F238E27FC236}">
                <a16:creationId xmlns:a16="http://schemas.microsoft.com/office/drawing/2014/main" id="{BBEC5CAD-9FA7-48AA-BF63-F8F4348882D4}"/>
              </a:ext>
            </a:extLst>
          </p:cNvPr>
          <p:cNvSpPr txBox="1">
            <a:spLocks/>
          </p:cNvSpPr>
          <p:nvPr/>
        </p:nvSpPr>
        <p:spPr>
          <a:xfrm>
            <a:off x="4148792" y="15480068"/>
            <a:ext cx="1773544"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RECALL</a:t>
            </a:r>
            <a:r>
              <a:rPr lang="en-US" sz="4000" b="1">
                <a:latin typeface="Arial" panose="020B0604020202020204" pitchFamily="34" charset="0"/>
                <a:cs typeface="Arial" panose="020B0604020202020204" pitchFamily="34" charset="0"/>
              </a:rPr>
              <a:t> </a:t>
            </a:r>
          </a:p>
        </p:txBody>
      </p:sp>
      <p:sp>
        <p:nvSpPr>
          <p:cNvPr id="16" name="Content Placeholder 5">
            <a:extLst>
              <a:ext uri="{FF2B5EF4-FFF2-40B4-BE49-F238E27FC236}">
                <a16:creationId xmlns:a16="http://schemas.microsoft.com/office/drawing/2014/main" id="{6AE3EC5E-2F88-4911-89FF-FDE65DC97EA9}"/>
              </a:ext>
            </a:extLst>
          </p:cNvPr>
          <p:cNvSpPr txBox="1">
            <a:spLocks/>
          </p:cNvSpPr>
          <p:nvPr/>
        </p:nvSpPr>
        <p:spPr>
          <a:xfrm rot="16200000">
            <a:off x="-915000" y="12104141"/>
            <a:ext cx="2313588"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PRECISION</a:t>
            </a:r>
            <a:r>
              <a:rPr lang="en-US" sz="4000" b="1">
                <a:latin typeface="Arial" panose="020B0604020202020204" pitchFamily="34" charset="0"/>
                <a:cs typeface="Arial" panose="020B0604020202020204" pitchFamily="34" charset="0"/>
              </a:rPr>
              <a:t> </a:t>
            </a:r>
          </a:p>
        </p:txBody>
      </p:sp>
      <p:sp>
        <p:nvSpPr>
          <p:cNvPr id="17" name="Content Placeholder 5">
            <a:extLst>
              <a:ext uri="{FF2B5EF4-FFF2-40B4-BE49-F238E27FC236}">
                <a16:creationId xmlns:a16="http://schemas.microsoft.com/office/drawing/2014/main" id="{C7F4C022-8EA7-458C-A418-0F3AB2956C16}"/>
              </a:ext>
            </a:extLst>
          </p:cNvPr>
          <p:cNvSpPr txBox="1">
            <a:spLocks/>
          </p:cNvSpPr>
          <p:nvPr/>
        </p:nvSpPr>
        <p:spPr>
          <a:xfrm rot="16200000">
            <a:off x="-1672575" y="4681560"/>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TRUE POSITIVE RATE  </a:t>
            </a:r>
          </a:p>
        </p:txBody>
      </p:sp>
      <p:sp>
        <p:nvSpPr>
          <p:cNvPr id="18" name="Content Placeholder 5">
            <a:extLst>
              <a:ext uri="{FF2B5EF4-FFF2-40B4-BE49-F238E27FC236}">
                <a16:creationId xmlns:a16="http://schemas.microsoft.com/office/drawing/2014/main" id="{2B16C82E-9D4F-4CF7-9293-EE45AADB9789}"/>
              </a:ext>
            </a:extLst>
          </p:cNvPr>
          <p:cNvSpPr txBox="1">
            <a:spLocks/>
          </p:cNvSpPr>
          <p:nvPr/>
        </p:nvSpPr>
        <p:spPr>
          <a:xfrm>
            <a:off x="12654542" y="8055101"/>
            <a:ext cx="4134984" cy="4801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FALSE POSITIVE RATE  </a:t>
            </a:r>
          </a:p>
        </p:txBody>
      </p:sp>
      <p:sp>
        <p:nvSpPr>
          <p:cNvPr id="21" name="Content Placeholder 5">
            <a:extLst>
              <a:ext uri="{FF2B5EF4-FFF2-40B4-BE49-F238E27FC236}">
                <a16:creationId xmlns:a16="http://schemas.microsoft.com/office/drawing/2014/main" id="{55EEB5C9-3F0D-46D5-8B80-BDDDEC944A55}"/>
              </a:ext>
            </a:extLst>
          </p:cNvPr>
          <p:cNvSpPr txBox="1">
            <a:spLocks/>
          </p:cNvSpPr>
          <p:nvPr/>
        </p:nvSpPr>
        <p:spPr>
          <a:xfrm>
            <a:off x="9119247" y="9366512"/>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sp>
        <p:nvSpPr>
          <p:cNvPr id="24" name="Content Placeholder 5">
            <a:extLst>
              <a:ext uri="{FF2B5EF4-FFF2-40B4-BE49-F238E27FC236}">
                <a16:creationId xmlns:a16="http://schemas.microsoft.com/office/drawing/2014/main" id="{EECBABE8-2E12-4AA5-AB9A-A50E78C9C6B6}"/>
              </a:ext>
            </a:extLst>
          </p:cNvPr>
          <p:cNvSpPr txBox="1">
            <a:spLocks/>
          </p:cNvSpPr>
          <p:nvPr/>
        </p:nvSpPr>
        <p:spPr>
          <a:xfrm rot="16200000">
            <a:off x="8277603" y="12120554"/>
            <a:ext cx="2312694"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PRECISION</a:t>
            </a:r>
            <a:r>
              <a:rPr lang="en-US" sz="4000" b="1">
                <a:latin typeface="Arial" panose="020B0604020202020204" pitchFamily="34" charset="0"/>
                <a:cs typeface="Arial" panose="020B0604020202020204" pitchFamily="34" charset="0"/>
              </a:rPr>
              <a:t> </a:t>
            </a:r>
          </a:p>
        </p:txBody>
      </p:sp>
      <p:sp>
        <p:nvSpPr>
          <p:cNvPr id="25" name="Content Placeholder 5">
            <a:extLst>
              <a:ext uri="{FF2B5EF4-FFF2-40B4-BE49-F238E27FC236}">
                <a16:creationId xmlns:a16="http://schemas.microsoft.com/office/drawing/2014/main" id="{247F41F8-04CD-4F33-9D04-D2E02835EC78}"/>
              </a:ext>
            </a:extLst>
          </p:cNvPr>
          <p:cNvSpPr txBox="1">
            <a:spLocks/>
          </p:cNvSpPr>
          <p:nvPr/>
        </p:nvSpPr>
        <p:spPr>
          <a:xfrm>
            <a:off x="14139209" y="15480068"/>
            <a:ext cx="1643303"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2800" b="1">
                <a:latin typeface="Arial" panose="020B0604020202020204" pitchFamily="34" charset="0"/>
                <a:cs typeface="Arial" panose="020B0604020202020204" pitchFamily="34" charset="0"/>
              </a:rPr>
              <a:t>RECALL</a:t>
            </a:r>
            <a:r>
              <a:rPr lang="en-US" sz="4000" b="1">
                <a:latin typeface="Arial" panose="020B0604020202020204" pitchFamily="34" charset="0"/>
                <a:cs typeface="Arial" panose="020B0604020202020204" pitchFamily="34" charset="0"/>
              </a:rPr>
              <a:t> </a:t>
            </a:r>
          </a:p>
        </p:txBody>
      </p:sp>
      <p:sp>
        <p:nvSpPr>
          <p:cNvPr id="26" name="Content Placeholder 5">
            <a:extLst>
              <a:ext uri="{FF2B5EF4-FFF2-40B4-BE49-F238E27FC236}">
                <a16:creationId xmlns:a16="http://schemas.microsoft.com/office/drawing/2014/main" id="{8FECDE7D-DC1A-477C-8C0D-2AF1CBDB14C6}"/>
              </a:ext>
            </a:extLst>
          </p:cNvPr>
          <p:cNvSpPr txBox="1">
            <a:spLocks/>
          </p:cNvSpPr>
          <p:nvPr/>
        </p:nvSpPr>
        <p:spPr>
          <a:xfrm>
            <a:off x="120956" y="17353595"/>
            <a:ext cx="17979656" cy="5993949"/>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304165" algn="just">
              <a:lnSpc>
                <a:spcPct val="107000"/>
              </a:lnSpc>
              <a:spcBef>
                <a:spcPts val="0"/>
              </a:spcBef>
              <a:spcAft>
                <a:spcPts val="800"/>
              </a:spcAft>
            </a:pPr>
            <a:r>
              <a:rPr lang="en-US" sz="3600" dirty="0">
                <a:solidFill>
                  <a:srgbClr val="000000"/>
                </a:solidFill>
                <a:latin typeface="Calibri"/>
                <a:ea typeface="Calibri" panose="020F0502020204030204" pitchFamily="34" charset="0"/>
                <a:cs typeface="Calibri"/>
              </a:rPr>
              <a:t>Supplementary figure 5. </a:t>
            </a:r>
            <a:r>
              <a:rPr lang="en-US" sz="3600" b="1" dirty="0">
                <a:solidFill>
                  <a:srgbClr val="000000"/>
                </a:solidFill>
                <a:latin typeface="Calibri"/>
                <a:ea typeface="Calibri" panose="020F0502020204030204" pitchFamily="34" charset="0"/>
                <a:cs typeface="Calibri"/>
              </a:rPr>
              <a:t>Model performance scores. (A, C) </a:t>
            </a:r>
            <a:r>
              <a:rPr lang="en-US" sz="3600" dirty="0">
                <a:solidFill>
                  <a:srgbClr val="000000"/>
                </a:solidFill>
                <a:latin typeface="Calibri"/>
                <a:ea typeface="Calibri" panose="020F0502020204030204" pitchFamily="34" charset="0"/>
                <a:cs typeface="Calibri"/>
              </a:rPr>
              <a:t>Performance of models predicting the binding status of E-box in open chromatin of the kidney using </a:t>
            </a:r>
            <a:r>
              <a:rPr lang="en-US" sz="3600" dirty="0" err="1">
                <a:solidFill>
                  <a:srgbClr val="000000"/>
                </a:solidFill>
                <a:latin typeface="Calibri"/>
                <a:ea typeface="Calibri" panose="020F0502020204030204" pitchFamily="34" charset="0"/>
                <a:cs typeface="Calibri"/>
              </a:rPr>
              <a:t>XGBoost</a:t>
            </a:r>
            <a:r>
              <a:rPr lang="en-US" sz="3600" dirty="0">
                <a:solidFill>
                  <a:srgbClr val="000000"/>
                </a:solidFill>
                <a:latin typeface="Calibri"/>
                <a:ea typeface="Calibri" panose="020F0502020204030204" pitchFamily="34" charset="0"/>
                <a:cs typeface="Calibri"/>
              </a:rPr>
              <a:t>. Performance of each model is represented as a mean line with a 95% confidence interval shaded around the line resulting from 5-fold cross validation. The legend shows the list of features used, as well as area under the curve. Both receiver operating characteristic (ROC) and precision recall (PRC) curves are shown.</a:t>
            </a:r>
            <a:r>
              <a:rPr lang="en-US" sz="3600" b="1" dirty="0">
                <a:solidFill>
                  <a:srgbClr val="000000"/>
                </a:solidFill>
                <a:latin typeface="Calibri"/>
                <a:ea typeface="Calibri" panose="020F0502020204030204" pitchFamily="34" charset="0"/>
                <a:cs typeface="Calibri"/>
              </a:rPr>
              <a:t> (B, D) </a:t>
            </a:r>
            <a:r>
              <a:rPr lang="en-US" sz="3600" dirty="0">
                <a:solidFill>
                  <a:srgbClr val="000000"/>
                </a:solidFill>
                <a:latin typeface="Calibri"/>
                <a:ea typeface="Calibri" panose="020F0502020204030204" pitchFamily="34" charset="0"/>
                <a:cs typeface="Calibri"/>
              </a:rPr>
              <a:t>Performance of models predicting the binding status of E-box in open chromatin of the kidney using logistic regression. Performance of each model is represented as a mean line with a 95% confidence interval shaded around the line resulting from 5-fold cross validation. The legend shows the list of features used, as well as area under the curve. Both receiver operating characteristic (ROC) and precision recall (PRC) curves are shown.</a:t>
            </a:r>
            <a:endParaRPr lang="en-US" sz="3600" dirty="0">
              <a:latin typeface="Calibri"/>
              <a:ea typeface="Calibri" panose="020F0502020204030204" pitchFamily="34" charset="0"/>
              <a:cs typeface="Calibri"/>
            </a:endParaRPr>
          </a:p>
        </p:txBody>
      </p:sp>
      <p:pic>
        <p:nvPicPr>
          <p:cNvPr id="4" name="Picture 3" descr="Chart, line chart&#10;&#10;Description automatically generated">
            <a:extLst>
              <a:ext uri="{FF2B5EF4-FFF2-40B4-BE49-F238E27FC236}">
                <a16:creationId xmlns:a16="http://schemas.microsoft.com/office/drawing/2014/main" id="{D5F390C3-8ACB-4667-9E61-BDEA36E336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8347" y="2027269"/>
            <a:ext cx="8395281" cy="5897192"/>
          </a:xfrm>
          <a:prstGeom prst="rect">
            <a:avLst/>
          </a:prstGeom>
        </p:spPr>
      </p:pic>
      <p:pic>
        <p:nvPicPr>
          <p:cNvPr id="9" name="Picture 8" descr="Chart, line chart&#10;&#10;Description automatically generated">
            <a:extLst>
              <a:ext uri="{FF2B5EF4-FFF2-40B4-BE49-F238E27FC236}">
                <a16:creationId xmlns:a16="http://schemas.microsoft.com/office/drawing/2014/main" id="{E14728ED-B852-4D05-8385-AD3DFB7AE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474" y="2243470"/>
            <a:ext cx="8230614" cy="5464790"/>
          </a:xfrm>
          <a:prstGeom prst="rect">
            <a:avLst/>
          </a:prstGeom>
        </p:spPr>
      </p:pic>
      <p:pic>
        <p:nvPicPr>
          <p:cNvPr id="19" name="Picture 18" descr="Graphical user interface, chart&#10;&#10;Description automatically generated">
            <a:extLst>
              <a:ext uri="{FF2B5EF4-FFF2-40B4-BE49-F238E27FC236}">
                <a16:creationId xmlns:a16="http://schemas.microsoft.com/office/drawing/2014/main" id="{540B03F6-D1CC-4D88-BF9B-438CEDD862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067" y="10047223"/>
            <a:ext cx="8320473" cy="5674875"/>
          </a:xfrm>
          <a:prstGeom prst="rect">
            <a:avLst/>
          </a:prstGeom>
        </p:spPr>
      </p:pic>
      <p:pic>
        <p:nvPicPr>
          <p:cNvPr id="27" name="Picture 26" descr="Chart, line chart&#10;&#10;Description automatically generated">
            <a:extLst>
              <a:ext uri="{FF2B5EF4-FFF2-40B4-BE49-F238E27FC236}">
                <a16:creationId xmlns:a16="http://schemas.microsoft.com/office/drawing/2014/main" id="{AD5D8402-3826-46B7-BC5F-FB7DFBA5B7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632" y="10050679"/>
            <a:ext cx="8058399" cy="5218145"/>
          </a:xfrm>
          <a:prstGeom prst="rect">
            <a:avLst/>
          </a:prstGeom>
        </p:spPr>
      </p:pic>
    </p:spTree>
    <p:extLst>
      <p:ext uri="{BB962C8B-B14F-4D97-AF65-F5344CB8AC3E}">
        <p14:creationId xmlns:p14="http://schemas.microsoft.com/office/powerpoint/2010/main" val="5951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9C48F346-7BDC-40F5-94DD-98BE6848D501}"/>
              </a:ext>
            </a:extLst>
          </p:cNvPr>
          <p:cNvSpPr txBox="1">
            <a:spLocks noGrp="1"/>
          </p:cNvSpPr>
          <p:nvPr>
            <p:ph type="title"/>
          </p:nvPr>
        </p:nvSpPr>
        <p:spPr>
          <a:xfrm>
            <a:off x="5137" y="1371601"/>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3" name="Content Placeholder 2">
            <a:extLst>
              <a:ext uri="{FF2B5EF4-FFF2-40B4-BE49-F238E27FC236}">
                <a16:creationId xmlns:a16="http://schemas.microsoft.com/office/drawing/2014/main" id="{435E1F99-5045-4112-9AC6-4C4F80EC474C}"/>
              </a:ext>
            </a:extLst>
          </p:cNvPr>
          <p:cNvSpPr>
            <a:spLocks noGrp="1"/>
          </p:cNvSpPr>
          <p:nvPr>
            <p:ph idx="1"/>
          </p:nvPr>
        </p:nvSpPr>
        <p:spPr>
          <a:xfrm>
            <a:off x="-39087" y="1371599"/>
            <a:ext cx="18288000" cy="17054946"/>
          </a:xfrm>
        </p:spPr>
        <p:txBody>
          <a:bodyPr/>
          <a:lstStyle/>
          <a:p>
            <a:pPr marL="0" indent="0">
              <a:buNone/>
            </a:pPr>
            <a:endParaRPr lang="en-US" sz="3600" b="1">
              <a:latin typeface="Arial" panose="020B0604020202020204" pitchFamily="34" charset="0"/>
              <a:cs typeface="Arial" panose="020B0604020202020204" pitchFamily="34" charset="0"/>
            </a:endParaRPr>
          </a:p>
          <a:p>
            <a:endParaRPr lang="en-US" sz="3600" b="1">
              <a:latin typeface="Arial" panose="020B0604020202020204" pitchFamily="34" charset="0"/>
              <a:cs typeface="Arial" panose="020B0604020202020204" pitchFamily="34" charset="0"/>
            </a:endParaRPr>
          </a:p>
          <a:p>
            <a:pPr marL="0" indent="0">
              <a:buNone/>
            </a:pPr>
            <a:endParaRPr lang="en-US" sz="3600" b="1">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84DD30B0-FC08-4776-B94A-2B32AABC71E6}"/>
              </a:ext>
            </a:extLst>
          </p:cNvPr>
          <p:cNvSpPr txBox="1">
            <a:spLocks/>
          </p:cNvSpPr>
          <p:nvPr/>
        </p:nvSpPr>
        <p:spPr>
          <a:xfrm>
            <a:off x="215677" y="919695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sp>
        <p:nvSpPr>
          <p:cNvPr id="14" name="Content Placeholder 5">
            <a:extLst>
              <a:ext uri="{FF2B5EF4-FFF2-40B4-BE49-F238E27FC236}">
                <a16:creationId xmlns:a16="http://schemas.microsoft.com/office/drawing/2014/main" id="{4B66D3F5-FCEA-4244-8A35-CFAF874B9B48}"/>
              </a:ext>
            </a:extLst>
          </p:cNvPr>
          <p:cNvSpPr txBox="1">
            <a:spLocks/>
          </p:cNvSpPr>
          <p:nvPr/>
        </p:nvSpPr>
        <p:spPr>
          <a:xfrm>
            <a:off x="9183089" y="137160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21" name="Content Placeholder 5">
            <a:extLst>
              <a:ext uri="{FF2B5EF4-FFF2-40B4-BE49-F238E27FC236}">
                <a16:creationId xmlns:a16="http://schemas.microsoft.com/office/drawing/2014/main" id="{55EEB5C9-3F0D-46D5-8B80-BDDDEC944A55}"/>
              </a:ext>
            </a:extLst>
          </p:cNvPr>
          <p:cNvSpPr txBox="1">
            <a:spLocks/>
          </p:cNvSpPr>
          <p:nvPr/>
        </p:nvSpPr>
        <p:spPr>
          <a:xfrm>
            <a:off x="9119247" y="9366512"/>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sp>
        <p:nvSpPr>
          <p:cNvPr id="25" name="Content Placeholder 5">
            <a:extLst>
              <a:ext uri="{FF2B5EF4-FFF2-40B4-BE49-F238E27FC236}">
                <a16:creationId xmlns:a16="http://schemas.microsoft.com/office/drawing/2014/main" id="{247F41F8-04CD-4F33-9D04-D2E02835EC78}"/>
              </a:ext>
            </a:extLst>
          </p:cNvPr>
          <p:cNvSpPr txBox="1">
            <a:spLocks/>
          </p:cNvSpPr>
          <p:nvPr/>
        </p:nvSpPr>
        <p:spPr>
          <a:xfrm>
            <a:off x="4096673" y="10012843"/>
            <a:ext cx="1643303"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b="1">
                <a:latin typeface="Arial" panose="020B0604020202020204" pitchFamily="34" charset="0"/>
                <a:cs typeface="Arial" panose="020B0604020202020204" pitchFamily="34" charset="0"/>
              </a:rPr>
              <a:t>Heart</a:t>
            </a:r>
            <a:r>
              <a:rPr lang="en-US" sz="4000" b="1">
                <a:latin typeface="Arial" panose="020B0604020202020204" pitchFamily="34" charset="0"/>
                <a:cs typeface="Arial" panose="020B0604020202020204" pitchFamily="34" charset="0"/>
              </a:rPr>
              <a:t> </a:t>
            </a:r>
          </a:p>
        </p:txBody>
      </p:sp>
      <p:sp>
        <p:nvSpPr>
          <p:cNvPr id="26" name="Content Placeholder 5">
            <a:extLst>
              <a:ext uri="{FF2B5EF4-FFF2-40B4-BE49-F238E27FC236}">
                <a16:creationId xmlns:a16="http://schemas.microsoft.com/office/drawing/2014/main" id="{8FECDE7D-DC1A-477C-8C0D-2AF1CBDB14C6}"/>
              </a:ext>
            </a:extLst>
          </p:cNvPr>
          <p:cNvSpPr txBox="1">
            <a:spLocks/>
          </p:cNvSpPr>
          <p:nvPr/>
        </p:nvSpPr>
        <p:spPr>
          <a:xfrm>
            <a:off x="160443" y="19042621"/>
            <a:ext cx="17967115" cy="3582519"/>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dirty="0">
                <a:solidFill>
                  <a:srgbClr val="000000"/>
                </a:solidFill>
                <a:latin typeface="Calibri"/>
                <a:ea typeface="Calibri" panose="020F0502020204030204" pitchFamily="34" charset="0"/>
                <a:cs typeface="Calibri"/>
              </a:rPr>
              <a:t>Supplementary figure 6. </a:t>
            </a:r>
            <a:r>
              <a:rPr lang="en-US" sz="3600" b="1" dirty="0">
                <a:solidFill>
                  <a:srgbClr val="000000"/>
                </a:solidFill>
                <a:latin typeface="Calibri"/>
                <a:ea typeface="Calibri" panose="020F0502020204030204" pitchFamily="34" charset="0"/>
                <a:cs typeface="Calibri"/>
              </a:rPr>
              <a:t>Feature importance of all genomic (sequence and DNA shape) features from the </a:t>
            </a:r>
            <a:r>
              <a:rPr lang="en-US" sz="3600" b="1" dirty="0" err="1">
                <a:solidFill>
                  <a:srgbClr val="000000"/>
                </a:solidFill>
                <a:latin typeface="Calibri"/>
                <a:ea typeface="Calibri" panose="020F0502020204030204" pitchFamily="34" charset="0"/>
                <a:cs typeface="Calibri"/>
              </a:rPr>
              <a:t>XGBoost</a:t>
            </a:r>
            <a:r>
              <a:rPr lang="en-US" sz="3600" b="1" dirty="0">
                <a:solidFill>
                  <a:srgbClr val="000000"/>
                </a:solidFill>
                <a:latin typeface="Calibri"/>
                <a:ea typeface="Calibri" panose="020F0502020204030204" pitchFamily="34" charset="0"/>
                <a:cs typeface="Calibri"/>
              </a:rPr>
              <a:t> classifier model across all tissues</a:t>
            </a:r>
            <a:r>
              <a:rPr lang="en-US" sz="3600" dirty="0">
                <a:solidFill>
                  <a:srgbClr val="000000"/>
                </a:solidFill>
                <a:latin typeface="Calibri"/>
                <a:ea typeface="Calibri" panose="020F0502020204030204" pitchFamily="34" charset="0"/>
                <a:cs typeface="Calibri"/>
              </a:rPr>
              <a:t>. Feature importance in the </a:t>
            </a:r>
            <a:r>
              <a:rPr lang="en-US" sz="3600" dirty="0" err="1">
                <a:solidFill>
                  <a:srgbClr val="000000"/>
                </a:solidFill>
                <a:latin typeface="Calibri"/>
                <a:ea typeface="Calibri" panose="020F0502020204030204" pitchFamily="34" charset="0"/>
                <a:cs typeface="Calibri"/>
              </a:rPr>
              <a:t>XGBoost</a:t>
            </a:r>
            <a:r>
              <a:rPr lang="en-US" sz="3600" dirty="0">
                <a:solidFill>
                  <a:srgbClr val="000000"/>
                </a:solidFill>
                <a:latin typeface="Calibri"/>
                <a:ea typeface="Calibri" panose="020F0502020204030204" pitchFamily="34" charset="0"/>
                <a:cs typeface="Calibri"/>
              </a:rPr>
              <a:t> classifier model in </a:t>
            </a:r>
            <a:r>
              <a:rPr lang="en-US" sz="3600" b="1" dirty="0">
                <a:solidFill>
                  <a:srgbClr val="000000"/>
                </a:solidFill>
                <a:latin typeface="Calibri"/>
                <a:ea typeface="Calibri" panose="020F0502020204030204" pitchFamily="34" charset="0"/>
                <a:cs typeface="Calibri"/>
              </a:rPr>
              <a:t>(A)</a:t>
            </a:r>
            <a:r>
              <a:rPr lang="en-US" sz="3600" dirty="0">
                <a:solidFill>
                  <a:srgbClr val="000000"/>
                </a:solidFill>
                <a:latin typeface="Calibri"/>
                <a:ea typeface="Calibri" panose="020F0502020204030204" pitchFamily="34" charset="0"/>
                <a:cs typeface="Calibri"/>
              </a:rPr>
              <a:t> liver, </a:t>
            </a:r>
            <a:r>
              <a:rPr lang="en-US" sz="3600" b="1" dirty="0">
                <a:solidFill>
                  <a:srgbClr val="000000"/>
                </a:solidFill>
                <a:latin typeface="Calibri"/>
                <a:ea typeface="Calibri" panose="020F0502020204030204" pitchFamily="34" charset="0"/>
                <a:cs typeface="Calibri"/>
              </a:rPr>
              <a:t>(B)</a:t>
            </a:r>
            <a:r>
              <a:rPr lang="en-US" sz="3600" dirty="0">
                <a:solidFill>
                  <a:srgbClr val="000000"/>
                </a:solidFill>
                <a:latin typeface="Calibri"/>
                <a:ea typeface="Calibri" panose="020F0502020204030204" pitchFamily="34" charset="0"/>
                <a:cs typeface="Calibri"/>
              </a:rPr>
              <a:t> kidney, and </a:t>
            </a:r>
            <a:r>
              <a:rPr lang="en-US" sz="3600" b="1" dirty="0">
                <a:solidFill>
                  <a:srgbClr val="000000"/>
                </a:solidFill>
                <a:latin typeface="Calibri"/>
                <a:ea typeface="Calibri" panose="020F0502020204030204" pitchFamily="34" charset="0"/>
                <a:cs typeface="Calibri"/>
              </a:rPr>
              <a:t>(C)</a:t>
            </a:r>
            <a:r>
              <a:rPr lang="en-US" sz="3600" dirty="0">
                <a:solidFill>
                  <a:srgbClr val="000000"/>
                </a:solidFill>
                <a:latin typeface="Calibri"/>
                <a:ea typeface="Calibri" panose="020F0502020204030204" pitchFamily="34" charset="0"/>
                <a:cs typeface="Calibri"/>
              </a:rPr>
              <a:t> heart. The feature importance for each DNA shape feature is calculated as the sum of all the feature importance of all bins for that particular DNA shape feature. The feature importance of each nucleotide type at a particular position relative to the E-Box motif is normalized to the nucleotide type and the sum of all feature importance at that nucleotide position. </a:t>
            </a:r>
            <a:endParaRPr lang="en-US" sz="3600" dirty="0">
              <a:latin typeface="Calibri"/>
              <a:cs typeface="Calibri"/>
            </a:endParaRPr>
          </a:p>
        </p:txBody>
      </p:sp>
      <p:pic>
        <p:nvPicPr>
          <p:cNvPr id="7" name="Picture 6" descr="Chart, bar chart&#10;&#10;Description automatically generated">
            <a:extLst>
              <a:ext uri="{FF2B5EF4-FFF2-40B4-BE49-F238E27FC236}">
                <a16:creationId xmlns:a16="http://schemas.microsoft.com/office/drawing/2014/main" id="{C4D1143B-15A7-49E7-9B55-D333F4ADB0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63" y="2382982"/>
            <a:ext cx="9283111" cy="6755298"/>
          </a:xfrm>
          <a:prstGeom prst="rect">
            <a:avLst/>
          </a:prstGeom>
        </p:spPr>
      </p:pic>
      <p:sp>
        <p:nvSpPr>
          <p:cNvPr id="22" name="Content Placeholder 5">
            <a:extLst>
              <a:ext uri="{FF2B5EF4-FFF2-40B4-BE49-F238E27FC236}">
                <a16:creationId xmlns:a16="http://schemas.microsoft.com/office/drawing/2014/main" id="{B24B8182-33C7-43E5-9C9B-6C076332AF1F}"/>
              </a:ext>
            </a:extLst>
          </p:cNvPr>
          <p:cNvSpPr txBox="1">
            <a:spLocks/>
          </p:cNvSpPr>
          <p:nvPr/>
        </p:nvSpPr>
        <p:spPr>
          <a:xfrm>
            <a:off x="4495155" y="1668827"/>
            <a:ext cx="1773544"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b="1">
                <a:latin typeface="Arial" panose="020B0604020202020204" pitchFamily="34" charset="0"/>
                <a:cs typeface="Arial" panose="020B0604020202020204" pitchFamily="34" charset="0"/>
              </a:rPr>
              <a:t>Liver</a:t>
            </a:r>
            <a:r>
              <a:rPr lang="en-US" sz="4000" b="1">
                <a:latin typeface="Arial" panose="020B0604020202020204" pitchFamily="34" charset="0"/>
                <a:cs typeface="Arial" panose="020B0604020202020204" pitchFamily="34" charset="0"/>
              </a:rPr>
              <a:t> </a:t>
            </a:r>
          </a:p>
        </p:txBody>
      </p:sp>
      <p:pic>
        <p:nvPicPr>
          <p:cNvPr id="12" name="Picture 11" descr="Chart, bar chart&#10;&#10;Description automatically generated">
            <a:extLst>
              <a:ext uri="{FF2B5EF4-FFF2-40B4-BE49-F238E27FC236}">
                <a16:creationId xmlns:a16="http://schemas.microsoft.com/office/drawing/2014/main" id="{7D992060-2095-4C88-9919-BD2C6D935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7323" y="2382982"/>
            <a:ext cx="8695469" cy="6755298"/>
          </a:xfrm>
          <a:prstGeom prst="rect">
            <a:avLst/>
          </a:prstGeom>
        </p:spPr>
      </p:pic>
      <p:sp>
        <p:nvSpPr>
          <p:cNvPr id="28" name="Content Placeholder 5">
            <a:extLst>
              <a:ext uri="{FF2B5EF4-FFF2-40B4-BE49-F238E27FC236}">
                <a16:creationId xmlns:a16="http://schemas.microsoft.com/office/drawing/2014/main" id="{3B9D93E3-0C1A-4FA7-94A3-E4E2F48F98BE}"/>
              </a:ext>
            </a:extLst>
          </p:cNvPr>
          <p:cNvSpPr txBox="1">
            <a:spLocks/>
          </p:cNvSpPr>
          <p:nvPr/>
        </p:nvSpPr>
        <p:spPr>
          <a:xfrm>
            <a:off x="13353967" y="1647008"/>
            <a:ext cx="1947896" cy="5909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b="1">
                <a:latin typeface="Arial" panose="020B0604020202020204" pitchFamily="34" charset="0"/>
                <a:cs typeface="Arial" panose="020B0604020202020204" pitchFamily="34" charset="0"/>
              </a:rPr>
              <a:t>Kidney </a:t>
            </a:r>
          </a:p>
        </p:txBody>
      </p:sp>
      <p:pic>
        <p:nvPicPr>
          <p:cNvPr id="20" name="Picture 19" descr="Chart, bar chart&#10;&#10;Description automatically generated">
            <a:extLst>
              <a:ext uri="{FF2B5EF4-FFF2-40B4-BE49-F238E27FC236}">
                <a16:creationId xmlns:a16="http://schemas.microsoft.com/office/drawing/2014/main" id="{5E662A70-5D43-441E-9EB3-90C4342361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650" y="10665027"/>
            <a:ext cx="9365673" cy="7248901"/>
          </a:xfrm>
          <a:prstGeom prst="rect">
            <a:avLst/>
          </a:prstGeom>
        </p:spPr>
      </p:pic>
    </p:spTree>
    <p:extLst>
      <p:ext uri="{BB962C8B-B14F-4D97-AF65-F5344CB8AC3E}">
        <p14:creationId xmlns:p14="http://schemas.microsoft.com/office/powerpoint/2010/main" val="1096078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
            <a:extLst>
              <a:ext uri="{FF2B5EF4-FFF2-40B4-BE49-F238E27FC236}">
                <a16:creationId xmlns:a16="http://schemas.microsoft.com/office/drawing/2014/main" id="{3014176C-0A0A-4AAF-9C71-A0739A690DA7}"/>
              </a:ext>
            </a:extLst>
          </p:cNvPr>
          <p:cNvSpPr txBox="1">
            <a:spLocks noGrp="1"/>
          </p:cNvSpPr>
          <p:nvPr>
            <p:ph idx="1"/>
          </p:nvPr>
        </p:nvSpPr>
        <p:spPr>
          <a:xfrm>
            <a:off x="170121" y="1498225"/>
            <a:ext cx="627321"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5" name="Content Placeholder 5">
            <a:extLst>
              <a:ext uri="{FF2B5EF4-FFF2-40B4-BE49-F238E27FC236}">
                <a16:creationId xmlns:a16="http://schemas.microsoft.com/office/drawing/2014/main" id="{BD092E46-3C37-446D-97E5-B02C5D5C01FA}"/>
              </a:ext>
            </a:extLst>
          </p:cNvPr>
          <p:cNvSpPr txBox="1">
            <a:spLocks/>
          </p:cNvSpPr>
          <p:nvPr/>
        </p:nvSpPr>
        <p:spPr>
          <a:xfrm>
            <a:off x="4559625" y="1498224"/>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13" name="Content Placeholder 5">
            <a:extLst>
              <a:ext uri="{FF2B5EF4-FFF2-40B4-BE49-F238E27FC236}">
                <a16:creationId xmlns:a16="http://schemas.microsoft.com/office/drawing/2014/main" id="{C9533F12-2BD2-495C-9DD4-E2CAA9DCE7BC}"/>
              </a:ext>
            </a:extLst>
          </p:cNvPr>
          <p:cNvSpPr txBox="1">
            <a:spLocks/>
          </p:cNvSpPr>
          <p:nvPr/>
        </p:nvSpPr>
        <p:spPr>
          <a:xfrm>
            <a:off x="4627349" y="1131762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F </a:t>
            </a:r>
          </a:p>
        </p:txBody>
      </p:sp>
      <p:sp>
        <p:nvSpPr>
          <p:cNvPr id="19" name="Content Placeholder 5">
            <a:extLst>
              <a:ext uri="{FF2B5EF4-FFF2-40B4-BE49-F238E27FC236}">
                <a16:creationId xmlns:a16="http://schemas.microsoft.com/office/drawing/2014/main" id="{8E0B7DD4-5740-4187-ACC5-FFAF21BD7C82}"/>
              </a:ext>
            </a:extLst>
          </p:cNvPr>
          <p:cNvSpPr txBox="1">
            <a:spLocks/>
          </p:cNvSpPr>
          <p:nvPr/>
        </p:nvSpPr>
        <p:spPr>
          <a:xfrm>
            <a:off x="105882" y="1131762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E </a:t>
            </a:r>
          </a:p>
        </p:txBody>
      </p:sp>
      <p:sp>
        <p:nvSpPr>
          <p:cNvPr id="27" name="Content Placeholder 5">
            <a:extLst>
              <a:ext uri="{FF2B5EF4-FFF2-40B4-BE49-F238E27FC236}">
                <a16:creationId xmlns:a16="http://schemas.microsoft.com/office/drawing/2014/main" id="{19E4B315-6228-41FD-AAD7-417000F43BF5}"/>
              </a:ext>
            </a:extLst>
          </p:cNvPr>
          <p:cNvSpPr txBox="1">
            <a:spLocks/>
          </p:cNvSpPr>
          <p:nvPr/>
        </p:nvSpPr>
        <p:spPr>
          <a:xfrm>
            <a:off x="71172" y="21872056"/>
            <a:ext cx="18259310" cy="2086725"/>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a:solidFill>
                  <a:srgbClr val="000000"/>
                </a:solidFill>
                <a:latin typeface="Calibri" panose="020F0502020204030204" pitchFamily="34" charset="0"/>
                <a:ea typeface="Calibri" panose="020F0502020204030204" pitchFamily="34" charset="0"/>
              </a:rPr>
              <a:t>Supplementary Figure 7: </a:t>
            </a:r>
            <a:r>
              <a:rPr lang="en-US" sz="3600" b="1">
                <a:solidFill>
                  <a:srgbClr val="000000"/>
                </a:solidFill>
                <a:latin typeface="Calibri" panose="020F0502020204030204" pitchFamily="34" charset="0"/>
                <a:ea typeface="Calibri" panose="020F0502020204030204" pitchFamily="34" charset="0"/>
              </a:rPr>
              <a:t>Liver histone modification profiles. </a:t>
            </a:r>
            <a:r>
              <a:rPr lang="en-US" sz="3600">
                <a:solidFill>
                  <a:srgbClr val="000000"/>
                </a:solidFill>
                <a:latin typeface="Calibri" panose="020F0502020204030204" pitchFamily="34" charset="0"/>
                <a:ea typeface="Calibri" panose="020F0502020204030204" pitchFamily="34" charset="0"/>
              </a:rPr>
              <a:t>H3K27ac at </a:t>
            </a:r>
            <a:r>
              <a:rPr lang="en-US" sz="3600" b="1">
                <a:solidFill>
                  <a:srgbClr val="000000"/>
                </a:solidFill>
                <a:latin typeface="Calibri" panose="020F0502020204030204" pitchFamily="34" charset="0"/>
                <a:ea typeface="Calibri" panose="020F0502020204030204" pitchFamily="34" charset="0"/>
              </a:rPr>
              <a:t>(A) </a:t>
            </a:r>
            <a:r>
              <a:rPr lang="en-US" sz="3600">
                <a:solidFill>
                  <a:srgbClr val="000000"/>
                </a:solidFill>
                <a:latin typeface="Calibri" panose="020F0502020204030204" pitchFamily="34" charset="0"/>
                <a:ea typeface="Calibri" panose="020F0502020204030204" pitchFamily="34" charset="0"/>
              </a:rPr>
              <a:t>BMAL1 bound </a:t>
            </a:r>
            <a:r>
              <a:rPr lang="en-US" sz="3600" b="1">
                <a:solidFill>
                  <a:srgbClr val="000000"/>
                </a:solidFill>
                <a:latin typeface="Calibri" panose="020F0502020204030204" pitchFamily="34" charset="0"/>
                <a:ea typeface="Calibri" panose="020F0502020204030204" pitchFamily="34" charset="0"/>
              </a:rPr>
              <a:t>(B) </a:t>
            </a:r>
            <a:r>
              <a:rPr lang="en-US" sz="3600">
                <a:solidFill>
                  <a:srgbClr val="000000"/>
                </a:solidFill>
                <a:latin typeface="Calibri" panose="020F0502020204030204" pitchFamily="34" charset="0"/>
                <a:ea typeface="Calibri" panose="020F0502020204030204" pitchFamily="34" charset="0"/>
              </a:rPr>
              <a:t>BMAL1 unbound E-boxes. H3K4ME1 at </a:t>
            </a:r>
            <a:r>
              <a:rPr lang="en-US" sz="3600" b="1">
                <a:solidFill>
                  <a:srgbClr val="000000"/>
                </a:solidFill>
                <a:latin typeface="Calibri" panose="020F0502020204030204" pitchFamily="34" charset="0"/>
                <a:ea typeface="Calibri" panose="020F0502020204030204" pitchFamily="34" charset="0"/>
              </a:rPr>
              <a:t>(C) </a:t>
            </a:r>
            <a:r>
              <a:rPr lang="en-US" sz="3600">
                <a:solidFill>
                  <a:srgbClr val="000000"/>
                </a:solidFill>
                <a:latin typeface="Calibri" panose="020F0502020204030204" pitchFamily="34" charset="0"/>
                <a:ea typeface="Calibri" panose="020F0502020204030204" pitchFamily="34" charset="0"/>
              </a:rPr>
              <a:t>BMAL1 bound </a:t>
            </a:r>
            <a:r>
              <a:rPr lang="en-US" sz="3600" b="1">
                <a:solidFill>
                  <a:srgbClr val="000000"/>
                </a:solidFill>
                <a:latin typeface="Calibri" panose="020F0502020204030204" pitchFamily="34" charset="0"/>
                <a:ea typeface="Calibri" panose="020F0502020204030204" pitchFamily="34" charset="0"/>
              </a:rPr>
              <a:t>(D) </a:t>
            </a:r>
            <a:r>
              <a:rPr lang="en-US" sz="3600">
                <a:solidFill>
                  <a:srgbClr val="000000"/>
                </a:solidFill>
                <a:latin typeface="Calibri" panose="020F0502020204030204" pitchFamily="34" charset="0"/>
                <a:ea typeface="Calibri" panose="020F0502020204030204" pitchFamily="34" charset="0"/>
              </a:rPr>
              <a:t>BMAL1 unbound E-boxes. H3K4ME3 at </a:t>
            </a:r>
            <a:r>
              <a:rPr lang="en-US" sz="3600" b="1">
                <a:solidFill>
                  <a:srgbClr val="000000"/>
                </a:solidFill>
                <a:latin typeface="Calibri" panose="020F0502020204030204" pitchFamily="34" charset="0"/>
                <a:ea typeface="Calibri" panose="020F0502020204030204" pitchFamily="34" charset="0"/>
              </a:rPr>
              <a:t>(E) </a:t>
            </a:r>
            <a:r>
              <a:rPr lang="en-US" sz="3600">
                <a:solidFill>
                  <a:srgbClr val="000000"/>
                </a:solidFill>
                <a:latin typeface="Calibri" panose="020F0502020204030204" pitchFamily="34" charset="0"/>
                <a:ea typeface="Calibri" panose="020F0502020204030204" pitchFamily="34" charset="0"/>
              </a:rPr>
              <a:t>BMAL1 bound</a:t>
            </a:r>
            <a:r>
              <a:rPr lang="en-US" sz="3600" b="1">
                <a:solidFill>
                  <a:srgbClr val="000000"/>
                </a:solidFill>
                <a:latin typeface="Calibri" panose="020F0502020204030204" pitchFamily="34" charset="0"/>
                <a:ea typeface="Calibri" panose="020F0502020204030204" pitchFamily="34" charset="0"/>
              </a:rPr>
              <a:t> (F) </a:t>
            </a:r>
            <a:r>
              <a:rPr lang="en-US" sz="3600">
                <a:solidFill>
                  <a:srgbClr val="000000"/>
                </a:solidFill>
                <a:latin typeface="Calibri" panose="020F0502020204030204" pitchFamily="34" charset="0"/>
                <a:ea typeface="Calibri" panose="020F0502020204030204" pitchFamily="34" charset="0"/>
              </a:rPr>
              <a:t>BMAL1 unbound E-boxes. The differences in the bound and unbound profile shapes contribute to the model accurately predicting BMAL1 binding to the E-box motifs.</a:t>
            </a:r>
            <a:endParaRPr lang="en-US" sz="3600" b="1">
              <a:cs typeface="Arial" panose="020B0604020202020204" pitchFamily="34" charset="0"/>
            </a:endParaRPr>
          </a:p>
        </p:txBody>
      </p:sp>
      <p:pic>
        <p:nvPicPr>
          <p:cNvPr id="7" name="Picture 6" descr="A picture containing graphical user interface&#10;&#10;Description automatically generated">
            <a:extLst>
              <a:ext uri="{FF2B5EF4-FFF2-40B4-BE49-F238E27FC236}">
                <a16:creationId xmlns:a16="http://schemas.microsoft.com/office/drawing/2014/main" id="{6AECE7AB-0C09-4B1E-AAB1-356261198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689" y="1821389"/>
            <a:ext cx="3118402" cy="9496236"/>
          </a:xfrm>
          <a:prstGeom prst="rect">
            <a:avLst/>
          </a:prstGeom>
        </p:spPr>
      </p:pic>
      <p:pic>
        <p:nvPicPr>
          <p:cNvPr id="10" name="Picture 9" descr="A picture containing text, door&#10;&#10;Description automatically generated">
            <a:extLst>
              <a:ext uri="{FF2B5EF4-FFF2-40B4-BE49-F238E27FC236}">
                <a16:creationId xmlns:a16="http://schemas.microsoft.com/office/drawing/2014/main" id="{BA54748A-22A7-4DEF-82C0-8B389EB9B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9074" y="1821388"/>
            <a:ext cx="3280635" cy="9496236"/>
          </a:xfrm>
          <a:prstGeom prst="rect">
            <a:avLst/>
          </a:prstGeom>
        </p:spPr>
      </p:pic>
      <p:sp>
        <p:nvSpPr>
          <p:cNvPr id="20" name="Content Placeholder 5">
            <a:extLst>
              <a:ext uri="{FF2B5EF4-FFF2-40B4-BE49-F238E27FC236}">
                <a16:creationId xmlns:a16="http://schemas.microsoft.com/office/drawing/2014/main" id="{9EF2165C-C3BE-467C-A247-142CC101F65D}"/>
              </a:ext>
            </a:extLst>
          </p:cNvPr>
          <p:cNvSpPr txBox="1">
            <a:spLocks/>
          </p:cNvSpPr>
          <p:nvPr/>
        </p:nvSpPr>
        <p:spPr>
          <a:xfrm>
            <a:off x="8949966" y="1498224"/>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pic>
        <p:nvPicPr>
          <p:cNvPr id="15" name="Picture 14" descr="Graphical user interface&#10;&#10;Description automatically generated with low confidence">
            <a:extLst>
              <a:ext uri="{FF2B5EF4-FFF2-40B4-BE49-F238E27FC236}">
                <a16:creationId xmlns:a16="http://schemas.microsoft.com/office/drawing/2014/main" id="{215DA0A6-54DF-4C33-8369-BFB48CE17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6588" y="1821387"/>
            <a:ext cx="2905013" cy="9496235"/>
          </a:xfrm>
          <a:prstGeom prst="rect">
            <a:avLst/>
          </a:prstGeom>
        </p:spPr>
      </p:pic>
      <p:sp>
        <p:nvSpPr>
          <p:cNvPr id="22" name="Content Placeholder 5">
            <a:extLst>
              <a:ext uri="{FF2B5EF4-FFF2-40B4-BE49-F238E27FC236}">
                <a16:creationId xmlns:a16="http://schemas.microsoft.com/office/drawing/2014/main" id="{D7AA8BBE-6ED6-4BAA-B638-7BD9BE018811}"/>
              </a:ext>
            </a:extLst>
          </p:cNvPr>
          <p:cNvSpPr txBox="1">
            <a:spLocks/>
          </p:cNvSpPr>
          <p:nvPr/>
        </p:nvSpPr>
        <p:spPr>
          <a:xfrm>
            <a:off x="13089444" y="1498221"/>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pic>
        <p:nvPicPr>
          <p:cNvPr id="18" name="Picture 17" descr="A picture containing text, orange&#10;&#10;Description automatically generated">
            <a:extLst>
              <a:ext uri="{FF2B5EF4-FFF2-40B4-BE49-F238E27FC236}">
                <a16:creationId xmlns:a16="http://schemas.microsoft.com/office/drawing/2014/main" id="{D7BF3350-E77A-4E24-8045-B32D36BD6B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49876" y="1821385"/>
            <a:ext cx="3229908" cy="9496234"/>
          </a:xfrm>
          <a:prstGeom prst="rect">
            <a:avLst/>
          </a:prstGeom>
        </p:spPr>
      </p:pic>
      <p:pic>
        <p:nvPicPr>
          <p:cNvPr id="25" name="Picture 24" descr="A picture containing bar chart&#10;&#10;Description automatically generated">
            <a:extLst>
              <a:ext uri="{FF2B5EF4-FFF2-40B4-BE49-F238E27FC236}">
                <a16:creationId xmlns:a16="http://schemas.microsoft.com/office/drawing/2014/main" id="{A3DC89C4-E821-4240-8B15-1358DC29BB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441" y="11640784"/>
            <a:ext cx="3289650" cy="9646202"/>
          </a:xfrm>
          <a:prstGeom prst="rect">
            <a:avLst/>
          </a:prstGeom>
        </p:spPr>
      </p:pic>
      <p:pic>
        <p:nvPicPr>
          <p:cNvPr id="28" name="Picture 27" descr="Chart&#10;&#10;Description automatically generated">
            <a:extLst>
              <a:ext uri="{FF2B5EF4-FFF2-40B4-BE49-F238E27FC236}">
                <a16:creationId xmlns:a16="http://schemas.microsoft.com/office/drawing/2014/main" id="{70CED8DA-F161-4138-83EF-CEE137DE9F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9073" y="11640785"/>
            <a:ext cx="3280634" cy="9646202"/>
          </a:xfrm>
          <a:prstGeom prst="rect">
            <a:avLst/>
          </a:prstGeom>
        </p:spPr>
      </p:pic>
    </p:spTree>
    <p:extLst>
      <p:ext uri="{BB962C8B-B14F-4D97-AF65-F5344CB8AC3E}">
        <p14:creationId xmlns:p14="http://schemas.microsoft.com/office/powerpoint/2010/main" val="1480110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
            <a:extLst>
              <a:ext uri="{FF2B5EF4-FFF2-40B4-BE49-F238E27FC236}">
                <a16:creationId xmlns:a16="http://schemas.microsoft.com/office/drawing/2014/main" id="{3014176C-0A0A-4AAF-9C71-A0739A690DA7}"/>
              </a:ext>
            </a:extLst>
          </p:cNvPr>
          <p:cNvSpPr txBox="1">
            <a:spLocks noGrp="1"/>
          </p:cNvSpPr>
          <p:nvPr>
            <p:ph idx="1"/>
          </p:nvPr>
        </p:nvSpPr>
        <p:spPr>
          <a:xfrm>
            <a:off x="170121" y="1498225"/>
            <a:ext cx="627321"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5" name="Content Placeholder 5">
            <a:extLst>
              <a:ext uri="{FF2B5EF4-FFF2-40B4-BE49-F238E27FC236}">
                <a16:creationId xmlns:a16="http://schemas.microsoft.com/office/drawing/2014/main" id="{BD092E46-3C37-446D-97E5-B02C5D5C01FA}"/>
              </a:ext>
            </a:extLst>
          </p:cNvPr>
          <p:cNvSpPr txBox="1">
            <a:spLocks/>
          </p:cNvSpPr>
          <p:nvPr/>
        </p:nvSpPr>
        <p:spPr>
          <a:xfrm>
            <a:off x="4746168" y="1498222"/>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6" name="Content Placeholder 5">
            <a:extLst>
              <a:ext uri="{FF2B5EF4-FFF2-40B4-BE49-F238E27FC236}">
                <a16:creationId xmlns:a16="http://schemas.microsoft.com/office/drawing/2014/main" id="{CD429260-3500-4982-902B-71D43A33F45A}"/>
              </a:ext>
            </a:extLst>
          </p:cNvPr>
          <p:cNvSpPr txBox="1">
            <a:spLocks/>
          </p:cNvSpPr>
          <p:nvPr/>
        </p:nvSpPr>
        <p:spPr>
          <a:xfrm>
            <a:off x="8878793" y="1498221"/>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sp>
        <p:nvSpPr>
          <p:cNvPr id="13" name="Content Placeholder 5">
            <a:extLst>
              <a:ext uri="{FF2B5EF4-FFF2-40B4-BE49-F238E27FC236}">
                <a16:creationId xmlns:a16="http://schemas.microsoft.com/office/drawing/2014/main" id="{C9533F12-2BD2-495C-9DD4-E2CAA9DCE7BC}"/>
              </a:ext>
            </a:extLst>
          </p:cNvPr>
          <p:cNvSpPr txBox="1">
            <a:spLocks/>
          </p:cNvSpPr>
          <p:nvPr/>
        </p:nvSpPr>
        <p:spPr>
          <a:xfrm>
            <a:off x="4746167" y="12278328"/>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F </a:t>
            </a:r>
          </a:p>
        </p:txBody>
      </p:sp>
      <p:sp>
        <p:nvSpPr>
          <p:cNvPr id="14" name="Content Placeholder 5">
            <a:extLst>
              <a:ext uri="{FF2B5EF4-FFF2-40B4-BE49-F238E27FC236}">
                <a16:creationId xmlns:a16="http://schemas.microsoft.com/office/drawing/2014/main" id="{7124FAFE-ECD7-4648-AFA9-99E52C1A80B8}"/>
              </a:ext>
            </a:extLst>
          </p:cNvPr>
          <p:cNvSpPr txBox="1">
            <a:spLocks/>
          </p:cNvSpPr>
          <p:nvPr/>
        </p:nvSpPr>
        <p:spPr>
          <a:xfrm>
            <a:off x="13329244" y="149822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sp>
        <p:nvSpPr>
          <p:cNvPr id="19" name="Content Placeholder 5">
            <a:extLst>
              <a:ext uri="{FF2B5EF4-FFF2-40B4-BE49-F238E27FC236}">
                <a16:creationId xmlns:a16="http://schemas.microsoft.com/office/drawing/2014/main" id="{8E0B7DD4-5740-4187-ACC5-FFAF21BD7C82}"/>
              </a:ext>
            </a:extLst>
          </p:cNvPr>
          <p:cNvSpPr txBox="1">
            <a:spLocks/>
          </p:cNvSpPr>
          <p:nvPr/>
        </p:nvSpPr>
        <p:spPr>
          <a:xfrm>
            <a:off x="170121" y="12155270"/>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E </a:t>
            </a:r>
          </a:p>
        </p:txBody>
      </p:sp>
      <p:sp>
        <p:nvSpPr>
          <p:cNvPr id="27" name="Content Placeholder 5">
            <a:extLst>
              <a:ext uri="{FF2B5EF4-FFF2-40B4-BE49-F238E27FC236}">
                <a16:creationId xmlns:a16="http://schemas.microsoft.com/office/drawing/2014/main" id="{19E4B315-6228-41FD-AAD7-417000F43BF5}"/>
              </a:ext>
            </a:extLst>
          </p:cNvPr>
          <p:cNvSpPr txBox="1">
            <a:spLocks/>
          </p:cNvSpPr>
          <p:nvPr/>
        </p:nvSpPr>
        <p:spPr>
          <a:xfrm>
            <a:off x="-1" y="22205914"/>
            <a:ext cx="18259310" cy="2086725"/>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3600" dirty="0">
                <a:solidFill>
                  <a:srgbClr val="000000"/>
                </a:solidFill>
                <a:latin typeface="Calibri"/>
                <a:ea typeface="Calibri" panose="020F0502020204030204" pitchFamily="34" charset="0"/>
                <a:cs typeface="Calibri"/>
              </a:rPr>
              <a:t>Supplementary Figure 8: </a:t>
            </a:r>
            <a:r>
              <a:rPr lang="en-US" sz="3600" b="1" dirty="0">
                <a:solidFill>
                  <a:srgbClr val="000000"/>
                </a:solidFill>
                <a:latin typeface="Calibri"/>
                <a:ea typeface="Calibri" panose="020F0502020204030204" pitchFamily="34" charset="0"/>
                <a:cs typeface="Calibri"/>
              </a:rPr>
              <a:t>Heart histone modification profiles. </a:t>
            </a:r>
            <a:r>
              <a:rPr lang="en-US" sz="3600" dirty="0">
                <a:solidFill>
                  <a:srgbClr val="000000"/>
                </a:solidFill>
                <a:latin typeface="Calibri"/>
                <a:ea typeface="Calibri" panose="020F0502020204030204" pitchFamily="34" charset="0"/>
                <a:cs typeface="Calibri"/>
              </a:rPr>
              <a:t>H3K27ac at </a:t>
            </a:r>
            <a:r>
              <a:rPr lang="en-US" sz="3600" b="1" dirty="0">
                <a:solidFill>
                  <a:srgbClr val="000000"/>
                </a:solidFill>
                <a:latin typeface="Calibri"/>
                <a:ea typeface="Calibri" panose="020F0502020204030204" pitchFamily="34" charset="0"/>
                <a:cs typeface="Calibri"/>
              </a:rPr>
              <a:t>(A) </a:t>
            </a:r>
            <a:r>
              <a:rPr lang="en-US" sz="3600" dirty="0">
                <a:solidFill>
                  <a:srgbClr val="000000"/>
                </a:solidFill>
                <a:latin typeface="Calibri"/>
                <a:ea typeface="Calibri" panose="020F0502020204030204" pitchFamily="34" charset="0"/>
                <a:cs typeface="Calibri"/>
              </a:rPr>
              <a:t>BMAL1 bound </a:t>
            </a:r>
            <a:r>
              <a:rPr lang="en-US" sz="3600" b="1" dirty="0">
                <a:solidFill>
                  <a:srgbClr val="000000"/>
                </a:solidFill>
                <a:latin typeface="Calibri"/>
                <a:ea typeface="Calibri" panose="020F0502020204030204" pitchFamily="34" charset="0"/>
                <a:cs typeface="Calibri"/>
              </a:rPr>
              <a:t>(B) </a:t>
            </a:r>
            <a:r>
              <a:rPr lang="en-US" sz="3600" dirty="0">
                <a:solidFill>
                  <a:srgbClr val="000000"/>
                </a:solidFill>
                <a:latin typeface="Calibri"/>
                <a:ea typeface="Calibri" panose="020F0502020204030204" pitchFamily="34" charset="0"/>
                <a:cs typeface="Calibri"/>
              </a:rPr>
              <a:t>BMAL1 unbound E-boxes. H3K4ME1 at </a:t>
            </a:r>
            <a:r>
              <a:rPr lang="en-US" sz="3600" b="1" dirty="0">
                <a:solidFill>
                  <a:srgbClr val="000000"/>
                </a:solidFill>
                <a:latin typeface="Calibri"/>
                <a:ea typeface="Calibri" panose="020F0502020204030204" pitchFamily="34" charset="0"/>
                <a:cs typeface="Calibri"/>
              </a:rPr>
              <a:t>(C) </a:t>
            </a:r>
            <a:r>
              <a:rPr lang="en-US" sz="3600" dirty="0">
                <a:solidFill>
                  <a:srgbClr val="000000"/>
                </a:solidFill>
                <a:latin typeface="Calibri"/>
                <a:ea typeface="Calibri" panose="020F0502020204030204" pitchFamily="34" charset="0"/>
                <a:cs typeface="Calibri"/>
              </a:rPr>
              <a:t>BMAL1 bound </a:t>
            </a:r>
            <a:r>
              <a:rPr lang="en-US" sz="3600" b="1" dirty="0">
                <a:solidFill>
                  <a:srgbClr val="000000"/>
                </a:solidFill>
                <a:latin typeface="Calibri"/>
                <a:ea typeface="Calibri" panose="020F0502020204030204" pitchFamily="34" charset="0"/>
                <a:cs typeface="Calibri"/>
              </a:rPr>
              <a:t>(D) </a:t>
            </a:r>
            <a:r>
              <a:rPr lang="en-US" sz="3600" dirty="0">
                <a:solidFill>
                  <a:srgbClr val="000000"/>
                </a:solidFill>
                <a:latin typeface="Calibri"/>
                <a:ea typeface="Calibri" panose="020F0502020204030204" pitchFamily="34" charset="0"/>
                <a:cs typeface="Calibri"/>
              </a:rPr>
              <a:t>BMAL1 unbound E-boxes. H3K4ME3 at </a:t>
            </a:r>
            <a:r>
              <a:rPr lang="en-US" sz="3600" b="1" dirty="0">
                <a:solidFill>
                  <a:srgbClr val="000000"/>
                </a:solidFill>
                <a:latin typeface="Calibri"/>
                <a:ea typeface="Calibri" panose="020F0502020204030204" pitchFamily="34" charset="0"/>
                <a:cs typeface="Calibri"/>
              </a:rPr>
              <a:t>(E) </a:t>
            </a:r>
            <a:r>
              <a:rPr lang="en-US" sz="3600" dirty="0">
                <a:solidFill>
                  <a:srgbClr val="000000"/>
                </a:solidFill>
                <a:latin typeface="Calibri"/>
                <a:ea typeface="Calibri" panose="020F0502020204030204" pitchFamily="34" charset="0"/>
                <a:cs typeface="Calibri"/>
              </a:rPr>
              <a:t>BMAL1 bound</a:t>
            </a:r>
            <a:r>
              <a:rPr lang="en-US" sz="3600" b="1" dirty="0">
                <a:solidFill>
                  <a:srgbClr val="000000"/>
                </a:solidFill>
                <a:latin typeface="Calibri"/>
                <a:ea typeface="Calibri" panose="020F0502020204030204" pitchFamily="34" charset="0"/>
                <a:cs typeface="Calibri"/>
              </a:rPr>
              <a:t> (F) </a:t>
            </a:r>
            <a:r>
              <a:rPr lang="en-US" sz="3600" dirty="0">
                <a:solidFill>
                  <a:srgbClr val="000000"/>
                </a:solidFill>
                <a:latin typeface="Calibri"/>
                <a:ea typeface="Calibri" panose="020F0502020204030204" pitchFamily="34" charset="0"/>
                <a:cs typeface="Calibri"/>
              </a:rPr>
              <a:t>BMAL1 unbound E-boxes. The differences in the bound and unbound profile shapes contribute to the model accurately predicting BMAL1 binding to the E-box motifs.</a:t>
            </a:r>
            <a:endParaRPr lang="en-US" sz="3600" b="1" dirty="0">
              <a:latin typeface="Calibri"/>
              <a:cs typeface="Calibri"/>
            </a:endParaRPr>
          </a:p>
        </p:txBody>
      </p:sp>
      <p:pic>
        <p:nvPicPr>
          <p:cNvPr id="3" name="Picture 2" descr="A picture containing text&#10;&#10;Description automatically generated">
            <a:extLst>
              <a:ext uri="{FF2B5EF4-FFF2-40B4-BE49-F238E27FC236}">
                <a16:creationId xmlns:a16="http://schemas.microsoft.com/office/drawing/2014/main" id="{593A15E1-CD0A-4E22-B667-870B930D4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010" y="1821388"/>
            <a:ext cx="3566741" cy="10064852"/>
          </a:xfrm>
          <a:prstGeom prst="rect">
            <a:avLst/>
          </a:prstGeom>
        </p:spPr>
      </p:pic>
      <p:pic>
        <p:nvPicPr>
          <p:cNvPr id="9" name="Picture 8" descr="A picture containing text, trouser press&#10;&#10;Description automatically generated">
            <a:extLst>
              <a:ext uri="{FF2B5EF4-FFF2-40B4-BE49-F238E27FC236}">
                <a16:creationId xmlns:a16="http://schemas.microsoft.com/office/drawing/2014/main" id="{B947CF35-1330-4C94-BFC1-7D85F40FB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7893" y="1821390"/>
            <a:ext cx="3403689" cy="10064851"/>
          </a:xfrm>
          <a:prstGeom prst="rect">
            <a:avLst/>
          </a:prstGeom>
        </p:spPr>
      </p:pic>
      <p:pic>
        <p:nvPicPr>
          <p:cNvPr id="12" name="Picture 11" descr="Graphical user interface&#10;&#10;Description automatically generated">
            <a:extLst>
              <a:ext uri="{FF2B5EF4-FFF2-40B4-BE49-F238E27FC236}">
                <a16:creationId xmlns:a16="http://schemas.microsoft.com/office/drawing/2014/main" id="{F77AD441-D11B-492E-98A5-250316344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1539" y="1821385"/>
            <a:ext cx="3599879" cy="10064850"/>
          </a:xfrm>
          <a:prstGeom prst="rect">
            <a:avLst/>
          </a:prstGeom>
        </p:spPr>
      </p:pic>
      <p:pic>
        <p:nvPicPr>
          <p:cNvPr id="17" name="Picture 16" descr="A picture containing graphical user interface&#10;&#10;Description automatically generated">
            <a:extLst>
              <a:ext uri="{FF2B5EF4-FFF2-40B4-BE49-F238E27FC236}">
                <a16:creationId xmlns:a16="http://schemas.microsoft.com/office/drawing/2014/main" id="{A1431F49-FE23-4619-9C48-3B5F480953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8794" y="1821384"/>
            <a:ext cx="3313074" cy="10064849"/>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D88E8E3F-D990-436E-9447-D5BE2C5C38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1845" y="12464236"/>
            <a:ext cx="3581906" cy="9425946"/>
          </a:xfrm>
          <a:prstGeom prst="rect">
            <a:avLst/>
          </a:prstGeom>
        </p:spPr>
      </p:pic>
      <p:pic>
        <p:nvPicPr>
          <p:cNvPr id="24" name="Picture 23" descr="A picture containing text, door&#10;&#10;Description automatically generated">
            <a:extLst>
              <a:ext uri="{FF2B5EF4-FFF2-40B4-BE49-F238E27FC236}">
                <a16:creationId xmlns:a16="http://schemas.microsoft.com/office/drawing/2014/main" id="{CB07016A-C1E6-4227-8C61-A22DCB14D3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60215" y="12540581"/>
            <a:ext cx="3403689" cy="9240030"/>
          </a:xfrm>
          <a:prstGeom prst="rect">
            <a:avLst/>
          </a:prstGeom>
        </p:spPr>
      </p:pic>
    </p:spTree>
    <p:extLst>
      <p:ext uri="{BB962C8B-B14F-4D97-AF65-F5344CB8AC3E}">
        <p14:creationId xmlns:p14="http://schemas.microsoft.com/office/powerpoint/2010/main" val="1942344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
            <a:extLst>
              <a:ext uri="{FF2B5EF4-FFF2-40B4-BE49-F238E27FC236}">
                <a16:creationId xmlns:a16="http://schemas.microsoft.com/office/drawing/2014/main" id="{3014176C-0A0A-4AAF-9C71-A0739A690DA7}"/>
              </a:ext>
            </a:extLst>
          </p:cNvPr>
          <p:cNvSpPr txBox="1">
            <a:spLocks noGrp="1"/>
          </p:cNvSpPr>
          <p:nvPr>
            <p:ph idx="1"/>
          </p:nvPr>
        </p:nvSpPr>
        <p:spPr>
          <a:xfrm>
            <a:off x="170121" y="1498225"/>
            <a:ext cx="627321"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A </a:t>
            </a:r>
          </a:p>
        </p:txBody>
      </p:sp>
      <p:sp>
        <p:nvSpPr>
          <p:cNvPr id="5" name="Content Placeholder 5">
            <a:extLst>
              <a:ext uri="{FF2B5EF4-FFF2-40B4-BE49-F238E27FC236}">
                <a16:creationId xmlns:a16="http://schemas.microsoft.com/office/drawing/2014/main" id="{BD092E46-3C37-446D-97E5-B02C5D5C01FA}"/>
              </a:ext>
            </a:extLst>
          </p:cNvPr>
          <p:cNvSpPr txBox="1">
            <a:spLocks/>
          </p:cNvSpPr>
          <p:nvPr/>
        </p:nvSpPr>
        <p:spPr>
          <a:xfrm>
            <a:off x="8893138" y="1498225"/>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B </a:t>
            </a:r>
          </a:p>
        </p:txBody>
      </p:sp>
      <p:sp>
        <p:nvSpPr>
          <p:cNvPr id="6" name="Content Placeholder 5">
            <a:extLst>
              <a:ext uri="{FF2B5EF4-FFF2-40B4-BE49-F238E27FC236}">
                <a16:creationId xmlns:a16="http://schemas.microsoft.com/office/drawing/2014/main" id="{CD429260-3500-4982-902B-71D43A33F45A}"/>
              </a:ext>
            </a:extLst>
          </p:cNvPr>
          <p:cNvSpPr txBox="1">
            <a:spLocks/>
          </p:cNvSpPr>
          <p:nvPr/>
        </p:nvSpPr>
        <p:spPr>
          <a:xfrm>
            <a:off x="170121" y="7910624"/>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C </a:t>
            </a:r>
          </a:p>
        </p:txBody>
      </p:sp>
      <p:sp>
        <p:nvSpPr>
          <p:cNvPr id="13" name="Content Placeholder 5">
            <a:extLst>
              <a:ext uri="{FF2B5EF4-FFF2-40B4-BE49-F238E27FC236}">
                <a16:creationId xmlns:a16="http://schemas.microsoft.com/office/drawing/2014/main" id="{C9533F12-2BD2-495C-9DD4-E2CAA9DCE7BC}"/>
              </a:ext>
            </a:extLst>
          </p:cNvPr>
          <p:cNvSpPr txBox="1">
            <a:spLocks/>
          </p:cNvSpPr>
          <p:nvPr/>
        </p:nvSpPr>
        <p:spPr>
          <a:xfrm>
            <a:off x="9394863" y="13999856"/>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F </a:t>
            </a:r>
          </a:p>
        </p:txBody>
      </p:sp>
      <p:sp>
        <p:nvSpPr>
          <p:cNvPr id="14" name="Content Placeholder 5">
            <a:extLst>
              <a:ext uri="{FF2B5EF4-FFF2-40B4-BE49-F238E27FC236}">
                <a16:creationId xmlns:a16="http://schemas.microsoft.com/office/drawing/2014/main" id="{7124FAFE-ECD7-4648-AFA9-99E52C1A80B8}"/>
              </a:ext>
            </a:extLst>
          </p:cNvPr>
          <p:cNvSpPr txBox="1">
            <a:spLocks/>
          </p:cNvSpPr>
          <p:nvPr/>
        </p:nvSpPr>
        <p:spPr>
          <a:xfrm>
            <a:off x="9394863" y="7825563"/>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D </a:t>
            </a:r>
          </a:p>
        </p:txBody>
      </p:sp>
      <p:sp>
        <p:nvSpPr>
          <p:cNvPr id="19" name="Content Placeholder 5">
            <a:extLst>
              <a:ext uri="{FF2B5EF4-FFF2-40B4-BE49-F238E27FC236}">
                <a16:creationId xmlns:a16="http://schemas.microsoft.com/office/drawing/2014/main" id="{8E0B7DD4-5740-4187-ACC5-FFAF21BD7C82}"/>
              </a:ext>
            </a:extLst>
          </p:cNvPr>
          <p:cNvSpPr txBox="1">
            <a:spLocks/>
          </p:cNvSpPr>
          <p:nvPr/>
        </p:nvSpPr>
        <p:spPr>
          <a:xfrm>
            <a:off x="185285" y="13999857"/>
            <a:ext cx="501725" cy="646331"/>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000" b="1">
                <a:latin typeface="Arial" panose="020B0604020202020204" pitchFamily="34" charset="0"/>
                <a:cs typeface="Arial" panose="020B0604020202020204" pitchFamily="34" charset="0"/>
              </a:rPr>
              <a:t>E </a:t>
            </a:r>
          </a:p>
        </p:txBody>
      </p:sp>
      <p:sp>
        <p:nvSpPr>
          <p:cNvPr id="27" name="Content Placeholder 5">
            <a:extLst>
              <a:ext uri="{FF2B5EF4-FFF2-40B4-BE49-F238E27FC236}">
                <a16:creationId xmlns:a16="http://schemas.microsoft.com/office/drawing/2014/main" id="{19E4B315-6228-41FD-AAD7-417000F43BF5}"/>
              </a:ext>
            </a:extLst>
          </p:cNvPr>
          <p:cNvSpPr txBox="1">
            <a:spLocks/>
          </p:cNvSpPr>
          <p:nvPr/>
        </p:nvSpPr>
        <p:spPr>
          <a:xfrm>
            <a:off x="0" y="21054084"/>
            <a:ext cx="18259310" cy="2437206"/>
          </a:xfrm>
          <a:prstGeom prst="rect">
            <a:avLst/>
          </a:prstGeom>
          <a:noFill/>
        </p:spPr>
        <p:txBody>
          <a:bodyPr vert="horz" wrap="square" lIns="91440" tIns="45720" rIns="91440" bIns="45720" rtlCol="0" anchor="ctr">
            <a:spAutoFit/>
          </a:bodyPr>
          <a:lst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algn="just">
              <a:lnSpc>
                <a:spcPct val="107000"/>
              </a:lnSpc>
              <a:spcBef>
                <a:spcPts val="0"/>
              </a:spcBef>
              <a:spcAft>
                <a:spcPts val="800"/>
              </a:spcAft>
            </a:pP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Supplementary Figure 9</a:t>
            </a:r>
            <a:r>
              <a:rPr lang="en-US" sz="3600" b="1">
                <a:solidFill>
                  <a:srgbClr val="000000"/>
                </a:solidFill>
                <a:latin typeface="Calibri" panose="020F0502020204030204" pitchFamily="34" charset="0"/>
                <a:ea typeface="Calibri" panose="020F0502020204030204" pitchFamily="34" charset="0"/>
                <a:cs typeface="Calibri" panose="020F0502020204030204" pitchFamily="34" charset="0"/>
              </a:rPr>
              <a:t>: Confusion matrix for cross tissue models. (A) </a:t>
            </a:r>
            <a:r>
              <a:rPr lang="en-US" sz="3600" err="1">
                <a:solidFill>
                  <a:srgbClr val="000000"/>
                </a:solidFill>
                <a:latin typeface="Calibri" panose="020F0502020204030204" pitchFamily="34" charset="0"/>
                <a:ea typeface="Calibri" panose="020F0502020204030204" pitchFamily="34" charset="0"/>
                <a:cs typeface="Calibri" panose="020F0502020204030204" pitchFamily="34" charset="0"/>
              </a:rPr>
              <a:t>Liver_Heart</a:t>
            </a: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0000"/>
                </a:solidFill>
                <a:latin typeface="Calibri" panose="020F0502020204030204" pitchFamily="34" charset="0"/>
                <a:ea typeface="Calibri" panose="020F0502020204030204" pitchFamily="34" charset="0"/>
                <a:cs typeface="Calibri" panose="020F0502020204030204" pitchFamily="34" charset="0"/>
              </a:rPr>
              <a:t>(B) </a:t>
            </a:r>
            <a:r>
              <a:rPr lang="en-US" sz="3600" err="1">
                <a:solidFill>
                  <a:srgbClr val="000000"/>
                </a:solidFill>
                <a:latin typeface="Calibri" panose="020F0502020204030204" pitchFamily="34" charset="0"/>
                <a:ea typeface="Calibri" panose="020F0502020204030204" pitchFamily="34" charset="0"/>
                <a:cs typeface="Calibri" panose="020F0502020204030204" pitchFamily="34" charset="0"/>
              </a:rPr>
              <a:t>Liver_Kidney</a:t>
            </a: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0000"/>
                </a:solidFill>
                <a:latin typeface="Calibri" panose="020F0502020204030204" pitchFamily="34" charset="0"/>
                <a:ea typeface="Calibri" panose="020F0502020204030204" pitchFamily="34" charset="0"/>
                <a:cs typeface="Calibri" panose="020F0502020204030204" pitchFamily="34" charset="0"/>
              </a:rPr>
              <a:t>(C) </a:t>
            </a:r>
            <a:r>
              <a:rPr lang="en-US" sz="3600" err="1">
                <a:solidFill>
                  <a:srgbClr val="000000"/>
                </a:solidFill>
                <a:latin typeface="Calibri" panose="020F0502020204030204" pitchFamily="34" charset="0"/>
                <a:ea typeface="Calibri" panose="020F0502020204030204" pitchFamily="34" charset="0"/>
                <a:cs typeface="Calibri" panose="020F0502020204030204" pitchFamily="34" charset="0"/>
              </a:rPr>
              <a:t>Heart_Liver</a:t>
            </a: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0000"/>
                </a:solidFill>
                <a:latin typeface="Calibri" panose="020F0502020204030204" pitchFamily="34" charset="0"/>
                <a:ea typeface="Calibri" panose="020F0502020204030204" pitchFamily="34" charset="0"/>
                <a:cs typeface="Calibri" panose="020F0502020204030204" pitchFamily="34" charset="0"/>
              </a:rPr>
              <a:t>(D) </a:t>
            </a:r>
            <a:r>
              <a:rPr lang="en-US" sz="3600" err="1">
                <a:solidFill>
                  <a:srgbClr val="000000"/>
                </a:solidFill>
                <a:latin typeface="Calibri" panose="020F0502020204030204" pitchFamily="34" charset="0"/>
                <a:ea typeface="Calibri" panose="020F0502020204030204" pitchFamily="34" charset="0"/>
                <a:cs typeface="Calibri" panose="020F0502020204030204" pitchFamily="34" charset="0"/>
              </a:rPr>
              <a:t>Heart_Kidney</a:t>
            </a: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0000"/>
                </a:solidFill>
                <a:latin typeface="Calibri" panose="020F0502020204030204" pitchFamily="34" charset="0"/>
                <a:ea typeface="Calibri" panose="020F0502020204030204" pitchFamily="34" charset="0"/>
                <a:cs typeface="Calibri" panose="020F0502020204030204" pitchFamily="34" charset="0"/>
              </a:rPr>
              <a:t>(E) </a:t>
            </a:r>
            <a:r>
              <a:rPr lang="en-US" sz="3600" err="1">
                <a:solidFill>
                  <a:srgbClr val="000000"/>
                </a:solidFill>
                <a:latin typeface="Calibri" panose="020F0502020204030204" pitchFamily="34" charset="0"/>
                <a:ea typeface="Calibri" panose="020F0502020204030204" pitchFamily="34" charset="0"/>
                <a:cs typeface="Calibri" panose="020F0502020204030204" pitchFamily="34" charset="0"/>
              </a:rPr>
              <a:t>Kidney_Heart</a:t>
            </a: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0000"/>
                </a:solidFill>
                <a:latin typeface="Calibri" panose="020F0502020204030204" pitchFamily="34" charset="0"/>
                <a:ea typeface="Calibri" panose="020F0502020204030204" pitchFamily="34" charset="0"/>
                <a:cs typeface="Calibri" panose="020F0502020204030204" pitchFamily="34" charset="0"/>
              </a:rPr>
              <a:t>(F) </a:t>
            </a:r>
            <a:r>
              <a:rPr lang="en-US" sz="3600" err="1">
                <a:solidFill>
                  <a:srgbClr val="000000"/>
                </a:solidFill>
                <a:latin typeface="Calibri" panose="020F0502020204030204" pitchFamily="34" charset="0"/>
                <a:ea typeface="Calibri" panose="020F0502020204030204" pitchFamily="34" charset="0"/>
                <a:cs typeface="Calibri" panose="020F0502020204030204" pitchFamily="34" charset="0"/>
              </a:rPr>
              <a:t>Kidney_Liver</a:t>
            </a:r>
            <a:r>
              <a:rPr lang="en-US" sz="3600">
                <a:solidFill>
                  <a:srgbClr val="000000"/>
                </a:solidFill>
                <a:latin typeface="Calibri" panose="020F0502020204030204" pitchFamily="34" charset="0"/>
                <a:ea typeface="Calibri" panose="020F0502020204030204" pitchFamily="34" charset="0"/>
                <a:cs typeface="Calibri" panose="020F0502020204030204" pitchFamily="34" charset="0"/>
              </a:rPr>
              <a:t> (Liver-Heart means the model was trained on the all the liver dataset and used to predict binding in the heart dataset.) </a:t>
            </a:r>
            <a:endParaRPr lang="en-US" sz="3600">
              <a:latin typeface="Calibri" panose="020F0502020204030204" pitchFamily="34" charset="0"/>
              <a:ea typeface="Calibri" panose="020F0502020204030204" pitchFamily="34" charset="0"/>
              <a:cs typeface="Arial" panose="020B0604020202020204" pitchFamily="34" charset="0"/>
            </a:endParaRPr>
          </a:p>
        </p:txBody>
      </p:sp>
      <p:pic>
        <p:nvPicPr>
          <p:cNvPr id="3" name="Picture 2" descr="Chart, treemap chart&#10;&#10;Description automatically generated">
            <a:extLst>
              <a:ext uri="{FF2B5EF4-FFF2-40B4-BE49-F238E27FC236}">
                <a16:creationId xmlns:a16="http://schemas.microsoft.com/office/drawing/2014/main" id="{18D31968-D841-4B94-909B-9CC707E21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20" y="2297600"/>
            <a:ext cx="8472156" cy="5290108"/>
          </a:xfrm>
          <a:prstGeom prst="rect">
            <a:avLst/>
          </a:prstGeom>
        </p:spPr>
      </p:pic>
      <p:pic>
        <p:nvPicPr>
          <p:cNvPr id="9" name="Picture 8" descr="Chart&#10;&#10;Description automatically generated">
            <a:extLst>
              <a:ext uri="{FF2B5EF4-FFF2-40B4-BE49-F238E27FC236}">
                <a16:creationId xmlns:a16="http://schemas.microsoft.com/office/drawing/2014/main" id="{B2163D5E-D3B7-4F02-8D21-09C20E571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3138" y="2144556"/>
            <a:ext cx="8973883" cy="5681007"/>
          </a:xfrm>
          <a:prstGeom prst="rect">
            <a:avLst/>
          </a:prstGeom>
        </p:spPr>
      </p:pic>
      <p:pic>
        <p:nvPicPr>
          <p:cNvPr id="12" name="Picture 11" descr="Chart&#10;&#10;Description automatically generated">
            <a:extLst>
              <a:ext uri="{FF2B5EF4-FFF2-40B4-BE49-F238E27FC236}">
                <a16:creationId xmlns:a16="http://schemas.microsoft.com/office/drawing/2014/main" id="{03B6C3DF-D55A-48E7-A812-B77754E48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95" y="8879869"/>
            <a:ext cx="8577681" cy="5119986"/>
          </a:xfrm>
          <a:prstGeom prst="rect">
            <a:avLst/>
          </a:prstGeom>
        </p:spPr>
      </p:pic>
      <p:pic>
        <p:nvPicPr>
          <p:cNvPr id="17" name="Picture 16" descr="Chart&#10;&#10;Description automatically generated">
            <a:extLst>
              <a:ext uri="{FF2B5EF4-FFF2-40B4-BE49-F238E27FC236}">
                <a16:creationId xmlns:a16="http://schemas.microsoft.com/office/drawing/2014/main" id="{5982482F-97DA-4167-AB7C-EC9A59FF96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3999" y="8637078"/>
            <a:ext cx="8723021" cy="5373514"/>
          </a:xfrm>
          <a:prstGeom prst="rect">
            <a:avLst/>
          </a:prstGeom>
        </p:spPr>
      </p:pic>
      <p:pic>
        <p:nvPicPr>
          <p:cNvPr id="24" name="Picture 23" descr="Chart&#10;&#10;Description automatically generated">
            <a:extLst>
              <a:ext uri="{FF2B5EF4-FFF2-40B4-BE49-F238E27FC236}">
                <a16:creationId xmlns:a16="http://schemas.microsoft.com/office/drawing/2014/main" id="{6F8C413F-0BD7-45F9-B8CD-27880157F1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0345" y="14806441"/>
            <a:ext cx="8622792" cy="5284511"/>
          </a:xfrm>
          <a:prstGeom prst="rect">
            <a:avLst/>
          </a:prstGeom>
        </p:spPr>
      </p:pic>
      <p:pic>
        <p:nvPicPr>
          <p:cNvPr id="28" name="Picture 27" descr="Chart&#10;&#10;Description automatically generated">
            <a:extLst>
              <a:ext uri="{FF2B5EF4-FFF2-40B4-BE49-F238E27FC236}">
                <a16:creationId xmlns:a16="http://schemas.microsoft.com/office/drawing/2014/main" id="{793AA882-48D7-4B27-95E3-8D56D1F395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3137" y="15009421"/>
            <a:ext cx="8973882" cy="4999542"/>
          </a:xfrm>
          <a:prstGeom prst="rect">
            <a:avLst/>
          </a:prstGeom>
        </p:spPr>
      </p:pic>
    </p:spTree>
    <p:extLst>
      <p:ext uri="{BB962C8B-B14F-4D97-AF65-F5344CB8AC3E}">
        <p14:creationId xmlns:p14="http://schemas.microsoft.com/office/powerpoint/2010/main" val="3441360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70558b2-bd42-445e-ae6a-a56634f2eb0f" xsi:nil="true"/>
    <TaxCatchAll xmlns="ec041c94-9134-4016-9258-d4e04248213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CE3A2F1219EE47B01EC43AD277C0E4" ma:contentTypeVersion="12" ma:contentTypeDescription="Create a new document." ma:contentTypeScope="" ma:versionID="581d6086477e3d8853d95fe18ca12aa1">
  <xsd:schema xmlns:xsd="http://www.w3.org/2001/XMLSchema" xmlns:xs="http://www.w3.org/2001/XMLSchema" xmlns:p="http://schemas.microsoft.com/office/2006/metadata/properties" xmlns:ns2="ec041c94-9134-4016-9258-d4e042482134" xmlns:ns3="070558b2-bd42-445e-ae6a-a56634f2eb0f" targetNamespace="http://schemas.microsoft.com/office/2006/metadata/properties" ma:root="true" ma:fieldsID="3d9edf2873b88096bcc2450093f3dd9d" ns2:_="" ns3:_="">
    <xsd:import namespace="ec041c94-9134-4016-9258-d4e042482134"/>
    <xsd:import namespace="070558b2-bd42-445e-ae6a-a56634f2eb0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041c94-9134-4016-9258-d4e04248213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6c566ba-79de-4ba3-b328-75148a37ba12}" ma:internalName="TaxCatchAll" ma:showField="CatchAllData" ma:web="ec041c94-9134-4016-9258-d4e04248213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70558b2-bd42-445e-ae6a-a56634f2eb0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displayName="Image Tags_0" ma:hidden="true" ma:internalName="lcf76f155ced4ddcb4097134ff3c332f">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9618D2-9C3F-4D56-8F4E-7E34E69FD8EB}">
  <ds:schemaRefs>
    <ds:schemaRef ds:uri="http://schemas.microsoft.com/sharepoint/v3/contenttype/forms"/>
  </ds:schemaRefs>
</ds:datastoreItem>
</file>

<file path=customXml/itemProps2.xml><?xml version="1.0" encoding="utf-8"?>
<ds:datastoreItem xmlns:ds="http://schemas.openxmlformats.org/officeDocument/2006/customXml" ds:itemID="{959FED0B-6351-4D29-AE5D-62F44E829927}">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070558b2-bd42-445e-ae6a-a56634f2eb0f"/>
    <ds:schemaRef ds:uri="http://purl.org/dc/dcmitype/"/>
    <ds:schemaRef ds:uri="http://purl.org/dc/elements/1.1/"/>
    <ds:schemaRef ds:uri="http://www.w3.org/XML/1998/namespace"/>
    <ds:schemaRef ds:uri="http://schemas.openxmlformats.org/package/2006/metadata/core-properties"/>
    <ds:schemaRef ds:uri="ec041c94-9134-4016-9258-d4e042482134"/>
  </ds:schemaRefs>
</ds:datastoreItem>
</file>

<file path=customXml/itemProps3.xml><?xml version="1.0" encoding="utf-8"?>
<ds:datastoreItem xmlns:ds="http://schemas.openxmlformats.org/officeDocument/2006/customXml" ds:itemID="{12FAE8B1-5BC3-4A0C-97BA-069DEBCCDE1A}">
  <ds:schemaRefs>
    <ds:schemaRef ds:uri="070558b2-bd42-445e-ae6a-a56634f2eb0f"/>
    <ds:schemaRef ds:uri="ec041c94-9134-4016-9258-d4e0424821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1051</Words>
  <Application>Microsoft Office PowerPoint</Application>
  <PresentationFormat>Custom</PresentationFormat>
  <Paragraphs>79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A </vt:lpstr>
      <vt:lpstr>A </vt:lpstr>
      <vt:lpstr>A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Marri</dc:creator>
  <cp:lastModifiedBy>Marri, Daniel</cp:lastModifiedBy>
  <cp:revision>12</cp:revision>
  <dcterms:created xsi:type="dcterms:W3CDTF">2022-03-07T21:50:27Z</dcterms:created>
  <dcterms:modified xsi:type="dcterms:W3CDTF">2022-07-18T21:02:50Z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0x0101005DCE3A2F1219EE47B01EC43AD277C0E4</vt:lpwstr>
  </property>
</Properties>
</file>