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1" roundtripDataSignature="AMtx7mhDilRmcUQQA0/OpSuHK0eaQkES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4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81e08a4c7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81e08a4c7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81e08a4c7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81e08a4c7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81e08a4c77_0_0"/>
          <p:cNvSpPr txBox="1"/>
          <p:nvPr/>
        </p:nvSpPr>
        <p:spPr>
          <a:xfrm>
            <a:off x="0" y="0"/>
            <a:ext cx="3891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Supplementary data 1a and 1b </a:t>
            </a:r>
            <a:endParaRPr/>
          </a:p>
        </p:txBody>
      </p:sp>
      <p:pic>
        <p:nvPicPr>
          <p:cNvPr id="85" name="Google Shape;85;g181e08a4c77_0_0"/>
          <p:cNvPicPr preferRelativeResize="0"/>
          <p:nvPr/>
        </p:nvPicPr>
        <p:blipFill rotWithShape="1">
          <a:blip r:embed="rId3">
            <a:alphaModFix/>
          </a:blip>
          <a:srcRect r="62964"/>
          <a:stretch/>
        </p:blipFill>
        <p:spPr>
          <a:xfrm>
            <a:off x="251800" y="1048950"/>
            <a:ext cx="4402496" cy="4950566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g181e08a4c77_0_0"/>
          <p:cNvSpPr txBox="1"/>
          <p:nvPr/>
        </p:nvSpPr>
        <p:spPr>
          <a:xfrm>
            <a:off x="600500" y="926825"/>
            <a:ext cx="583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g181e08a4c77_0_0"/>
          <p:cNvSpPr txBox="1"/>
          <p:nvPr/>
        </p:nvSpPr>
        <p:spPr>
          <a:xfrm>
            <a:off x="7696244" y="926825"/>
            <a:ext cx="583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b="1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Google Shape;85;g181e08a4c77_0_0">
            <a:extLst>
              <a:ext uri="{FF2B5EF4-FFF2-40B4-BE49-F238E27FC236}">
                <a16:creationId xmlns:a16="http://schemas.microsoft.com/office/drawing/2014/main" id="{D2067F60-C1BD-0809-75BB-3828E2CE245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1292"/>
          <a:stretch/>
        </p:blipFill>
        <p:spPr>
          <a:xfrm>
            <a:off x="7245098" y="1048950"/>
            <a:ext cx="4601294" cy="49505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81e08a4c77_0_5"/>
          <p:cNvSpPr txBox="1"/>
          <p:nvPr/>
        </p:nvSpPr>
        <p:spPr>
          <a:xfrm>
            <a:off x="0" y="0"/>
            <a:ext cx="3891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Supplementary data 1c and 1d </a:t>
            </a:r>
            <a:endParaRPr/>
          </a:p>
        </p:txBody>
      </p:sp>
      <p:pic>
        <p:nvPicPr>
          <p:cNvPr id="93" name="Google Shape;93;g181e08a4c77_0_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22275"/>
            <a:ext cx="11887203" cy="465271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g181e08a4c77_0_5"/>
          <p:cNvSpPr txBox="1"/>
          <p:nvPr/>
        </p:nvSpPr>
        <p:spPr>
          <a:xfrm>
            <a:off x="449750" y="1150450"/>
            <a:ext cx="484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g181e08a4c77_0_5"/>
          <p:cNvSpPr txBox="1"/>
          <p:nvPr/>
        </p:nvSpPr>
        <p:spPr>
          <a:xfrm>
            <a:off x="7460150" y="1150450"/>
            <a:ext cx="484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latin typeface="Calibri"/>
                <a:ea typeface="Calibri"/>
                <a:cs typeface="Calibri"/>
                <a:sym typeface="Calibri"/>
              </a:rPr>
              <a:t>d</a:t>
            </a:r>
            <a:endParaRPr sz="1800"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 txBox="1">
            <a:spLocks noGrp="1"/>
          </p:cNvSpPr>
          <p:nvPr>
            <p:ph type="title"/>
          </p:nvPr>
        </p:nvSpPr>
        <p:spPr>
          <a:xfrm>
            <a:off x="0" y="19050"/>
            <a:ext cx="2826327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fr-FR" sz="2000"/>
              <a:t>Supplementary data 2a </a:t>
            </a:r>
            <a:endParaRPr/>
          </a:p>
        </p:txBody>
      </p:sp>
      <p:pic>
        <p:nvPicPr>
          <p:cNvPr id="101" name="Google Shape;10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43300" y="876300"/>
            <a:ext cx="5981700" cy="5981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2" name="Google Shape;102;p1"/>
          <p:cNvCxnSpPr/>
          <p:nvPr/>
        </p:nvCxnSpPr>
        <p:spPr>
          <a:xfrm>
            <a:off x="3078480" y="5006340"/>
            <a:ext cx="70866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3" name="Google Shape;103;p1"/>
          <p:cNvCxnSpPr/>
          <p:nvPr/>
        </p:nvCxnSpPr>
        <p:spPr>
          <a:xfrm>
            <a:off x="3078480" y="5097780"/>
            <a:ext cx="70866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4" name="Google Shape;104;p1"/>
          <p:cNvCxnSpPr/>
          <p:nvPr/>
        </p:nvCxnSpPr>
        <p:spPr>
          <a:xfrm>
            <a:off x="3078480" y="5321300"/>
            <a:ext cx="70866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5" name="Google Shape;105;p1"/>
          <p:cNvCxnSpPr/>
          <p:nvPr/>
        </p:nvCxnSpPr>
        <p:spPr>
          <a:xfrm>
            <a:off x="3103880" y="5575300"/>
            <a:ext cx="70866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6" name="Google Shape;106;p1"/>
          <p:cNvCxnSpPr/>
          <p:nvPr/>
        </p:nvCxnSpPr>
        <p:spPr>
          <a:xfrm>
            <a:off x="3108960" y="5956300"/>
            <a:ext cx="70866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7" name="Google Shape;107;p1"/>
          <p:cNvCxnSpPr/>
          <p:nvPr/>
        </p:nvCxnSpPr>
        <p:spPr>
          <a:xfrm>
            <a:off x="3103880" y="5748020"/>
            <a:ext cx="70866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8" name="Google Shape;108;p1"/>
          <p:cNvCxnSpPr/>
          <p:nvPr/>
        </p:nvCxnSpPr>
        <p:spPr>
          <a:xfrm>
            <a:off x="3108960" y="5905500"/>
            <a:ext cx="70866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9" name="Google Shape;109;p1"/>
          <p:cNvCxnSpPr/>
          <p:nvPr/>
        </p:nvCxnSpPr>
        <p:spPr>
          <a:xfrm>
            <a:off x="3119120" y="2964180"/>
            <a:ext cx="70866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10" name="Google Shape;110;p1"/>
          <p:cNvCxnSpPr/>
          <p:nvPr/>
        </p:nvCxnSpPr>
        <p:spPr>
          <a:xfrm>
            <a:off x="3098546" y="4510532"/>
            <a:ext cx="70866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11" name="Google Shape;111;p1"/>
          <p:cNvSpPr txBox="1"/>
          <p:nvPr/>
        </p:nvSpPr>
        <p:spPr>
          <a:xfrm>
            <a:off x="3346036" y="705976"/>
            <a:ext cx="23450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12" name="Google Shape;112;p1"/>
          <p:cNvSpPr txBox="1"/>
          <p:nvPr/>
        </p:nvSpPr>
        <p:spPr>
          <a:xfrm>
            <a:off x="3934691" y="367422"/>
            <a:ext cx="480290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UPN23 SC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"/>
          <p:cNvSpPr txBox="1">
            <a:spLocks noGrp="1"/>
          </p:cNvSpPr>
          <p:nvPr>
            <p:ph type="title"/>
          </p:nvPr>
        </p:nvSpPr>
        <p:spPr>
          <a:xfrm>
            <a:off x="-27709" y="19050"/>
            <a:ext cx="2881745" cy="766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fr-FR" sz="2000"/>
              <a:t>Supplementary data 2b </a:t>
            </a:r>
            <a:endParaRPr/>
          </a:p>
        </p:txBody>
      </p:sp>
      <p:pic>
        <p:nvPicPr>
          <p:cNvPr id="118" name="Google Shape;11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4420" y="776605"/>
            <a:ext cx="6070600" cy="5981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9" name="Google Shape;119;p2"/>
          <p:cNvCxnSpPr/>
          <p:nvPr/>
        </p:nvCxnSpPr>
        <p:spPr>
          <a:xfrm>
            <a:off x="3190748" y="6493764"/>
            <a:ext cx="70866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0" name="Google Shape;120;p2"/>
          <p:cNvCxnSpPr/>
          <p:nvPr/>
        </p:nvCxnSpPr>
        <p:spPr>
          <a:xfrm>
            <a:off x="3190748" y="5280152"/>
            <a:ext cx="70866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1" name="Google Shape;121;p2"/>
          <p:cNvCxnSpPr/>
          <p:nvPr/>
        </p:nvCxnSpPr>
        <p:spPr>
          <a:xfrm>
            <a:off x="3190748" y="5351780"/>
            <a:ext cx="70866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2" name="Google Shape;122;p2"/>
          <p:cNvCxnSpPr/>
          <p:nvPr/>
        </p:nvCxnSpPr>
        <p:spPr>
          <a:xfrm>
            <a:off x="3226308" y="5660644"/>
            <a:ext cx="70866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3" name="Google Shape;123;p2"/>
          <p:cNvCxnSpPr/>
          <p:nvPr/>
        </p:nvCxnSpPr>
        <p:spPr>
          <a:xfrm>
            <a:off x="3179318" y="6053836"/>
            <a:ext cx="70866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4" name="Google Shape;124;p2"/>
          <p:cNvCxnSpPr/>
          <p:nvPr/>
        </p:nvCxnSpPr>
        <p:spPr>
          <a:xfrm>
            <a:off x="3226308" y="5723636"/>
            <a:ext cx="70866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5" name="Google Shape;125;p2"/>
          <p:cNvCxnSpPr/>
          <p:nvPr/>
        </p:nvCxnSpPr>
        <p:spPr>
          <a:xfrm>
            <a:off x="3179318" y="6124956"/>
            <a:ext cx="70866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6" name="Google Shape;126;p2"/>
          <p:cNvCxnSpPr/>
          <p:nvPr/>
        </p:nvCxnSpPr>
        <p:spPr>
          <a:xfrm>
            <a:off x="3220720" y="3323844"/>
            <a:ext cx="70866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7" name="Google Shape;127;p2"/>
          <p:cNvCxnSpPr/>
          <p:nvPr/>
        </p:nvCxnSpPr>
        <p:spPr>
          <a:xfrm>
            <a:off x="3226308" y="3492500"/>
            <a:ext cx="70866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28" name="Google Shape;128;p2"/>
          <p:cNvSpPr txBox="1"/>
          <p:nvPr/>
        </p:nvSpPr>
        <p:spPr>
          <a:xfrm>
            <a:off x="3289616" y="740647"/>
            <a:ext cx="23450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29" name="Google Shape;129;p2"/>
          <p:cNvSpPr txBox="1"/>
          <p:nvPr/>
        </p:nvSpPr>
        <p:spPr>
          <a:xfrm>
            <a:off x="3934691" y="367422"/>
            <a:ext cx="480290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UPN23 SC_m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 txBox="1">
            <a:spLocks noGrp="1"/>
          </p:cNvSpPr>
          <p:nvPr>
            <p:ph type="title"/>
          </p:nvPr>
        </p:nvSpPr>
        <p:spPr>
          <a:xfrm>
            <a:off x="0" y="19050"/>
            <a:ext cx="3057236" cy="808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fr-FR" sz="2000"/>
              <a:t>Supplementary data 2c </a:t>
            </a:r>
            <a:endParaRPr/>
          </a:p>
        </p:txBody>
      </p:sp>
      <p:pic>
        <p:nvPicPr>
          <p:cNvPr id="135" name="Google Shape;135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15835" y="827405"/>
            <a:ext cx="6458712" cy="5981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6" name="Google Shape;136;p3"/>
          <p:cNvCxnSpPr/>
          <p:nvPr/>
        </p:nvCxnSpPr>
        <p:spPr>
          <a:xfrm>
            <a:off x="3526028" y="4676648"/>
            <a:ext cx="70866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37" name="Google Shape;137;p3"/>
          <p:cNvCxnSpPr/>
          <p:nvPr/>
        </p:nvCxnSpPr>
        <p:spPr>
          <a:xfrm>
            <a:off x="3526028" y="5280152"/>
            <a:ext cx="70866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38" name="Google Shape;138;p3"/>
          <p:cNvCxnSpPr/>
          <p:nvPr/>
        </p:nvCxnSpPr>
        <p:spPr>
          <a:xfrm>
            <a:off x="3526028" y="4734052"/>
            <a:ext cx="70866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39" name="Google Shape;139;p3"/>
          <p:cNvCxnSpPr/>
          <p:nvPr/>
        </p:nvCxnSpPr>
        <p:spPr>
          <a:xfrm>
            <a:off x="3468947" y="5502656"/>
            <a:ext cx="70866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40" name="Google Shape;140;p3"/>
          <p:cNvCxnSpPr/>
          <p:nvPr/>
        </p:nvCxnSpPr>
        <p:spPr>
          <a:xfrm>
            <a:off x="3574542" y="1906524"/>
            <a:ext cx="70866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41" name="Google Shape;141;p3"/>
          <p:cNvSpPr txBox="1"/>
          <p:nvPr/>
        </p:nvSpPr>
        <p:spPr>
          <a:xfrm>
            <a:off x="3502976" y="740647"/>
            <a:ext cx="23450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142" name="Google Shape;142;p3"/>
          <p:cNvSpPr txBox="1"/>
          <p:nvPr/>
        </p:nvSpPr>
        <p:spPr>
          <a:xfrm>
            <a:off x="3737483" y="445472"/>
            <a:ext cx="645871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UPN29 SC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"/>
          <p:cNvSpPr txBox="1">
            <a:spLocks noGrp="1"/>
          </p:cNvSpPr>
          <p:nvPr>
            <p:ph type="title"/>
          </p:nvPr>
        </p:nvSpPr>
        <p:spPr>
          <a:xfrm>
            <a:off x="0" y="19050"/>
            <a:ext cx="2854036" cy="808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fr-FR" sz="2000"/>
              <a:t>Supplementary data 2d </a:t>
            </a:r>
            <a:endParaRPr/>
          </a:p>
        </p:txBody>
      </p:sp>
      <p:pic>
        <p:nvPicPr>
          <p:cNvPr id="148" name="Google Shape;148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3520" y="756283"/>
            <a:ext cx="6242626" cy="59817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9" name="Google Shape;149;p4"/>
          <p:cNvCxnSpPr/>
          <p:nvPr/>
        </p:nvCxnSpPr>
        <p:spPr>
          <a:xfrm>
            <a:off x="3679190" y="4883912"/>
            <a:ext cx="70866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50" name="Google Shape;150;p4"/>
          <p:cNvCxnSpPr/>
          <p:nvPr/>
        </p:nvCxnSpPr>
        <p:spPr>
          <a:xfrm>
            <a:off x="3679190" y="4929124"/>
            <a:ext cx="70866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51" name="Google Shape;151;p4"/>
          <p:cNvCxnSpPr/>
          <p:nvPr/>
        </p:nvCxnSpPr>
        <p:spPr>
          <a:xfrm>
            <a:off x="3606361" y="6337808"/>
            <a:ext cx="70866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52" name="Google Shape;152;p4"/>
          <p:cNvCxnSpPr/>
          <p:nvPr/>
        </p:nvCxnSpPr>
        <p:spPr>
          <a:xfrm>
            <a:off x="3679190" y="1687068"/>
            <a:ext cx="70866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53" name="Google Shape;153;p4"/>
          <p:cNvCxnSpPr/>
          <p:nvPr/>
        </p:nvCxnSpPr>
        <p:spPr>
          <a:xfrm>
            <a:off x="3679190" y="6552692"/>
            <a:ext cx="70866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54" name="Google Shape;154;p4"/>
          <p:cNvSpPr txBox="1"/>
          <p:nvPr/>
        </p:nvSpPr>
        <p:spPr>
          <a:xfrm>
            <a:off x="3553776" y="740647"/>
            <a:ext cx="23450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/>
          </a:p>
        </p:txBody>
      </p:sp>
      <p:sp>
        <p:nvSpPr>
          <p:cNvPr id="155" name="Google Shape;155;p4"/>
          <p:cNvSpPr txBox="1"/>
          <p:nvPr/>
        </p:nvSpPr>
        <p:spPr>
          <a:xfrm>
            <a:off x="3788283" y="367422"/>
            <a:ext cx="648786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UPN29 SC_m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Office PowerPoint</Application>
  <PresentationFormat>Grand écran</PresentationFormat>
  <Paragraphs>18</Paragraphs>
  <Slides>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9" baseType="lpstr">
      <vt:lpstr>Arial</vt:lpstr>
      <vt:lpstr>Calibri</vt:lpstr>
      <vt:lpstr>Thème Office</vt:lpstr>
      <vt:lpstr>Présentation PowerPoint</vt:lpstr>
      <vt:lpstr>Présentation PowerPoint</vt:lpstr>
      <vt:lpstr>Supplementary data 2a </vt:lpstr>
      <vt:lpstr>Supplementary data 2b </vt:lpstr>
      <vt:lpstr>Supplementary data 2c </vt:lpstr>
      <vt:lpstr>Supplementary data 2d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madaci lamia</dc:creator>
  <cp:lastModifiedBy>Lamia Madaci</cp:lastModifiedBy>
  <cp:revision>1</cp:revision>
  <dcterms:created xsi:type="dcterms:W3CDTF">2022-06-04T20:06:22Z</dcterms:created>
  <dcterms:modified xsi:type="dcterms:W3CDTF">2023-02-08T15:09:34Z</dcterms:modified>
</cp:coreProperties>
</file>