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6AEA6-E251-56BC-8041-0F10C905A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BB72B9-C3B3-78B0-C812-079202D542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AE0B8-59F4-D13D-E796-DAC30C92F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90702-B04C-4B07-2340-975D01D4E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D7A84-441F-EF90-55EA-E56226DA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5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0BE0A-4B3C-C907-8400-261875565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EB9764-3EDC-144B-0E45-198A57F74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F56DF-EB3A-7E1B-EA2C-D5A47A49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DF8DB-AD89-09EF-5701-A9586F0A5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6D5F3-4415-414A-F781-2B6C28A54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75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F9EC7E-7971-04C7-B901-BB345C306B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86C12B-6DB7-BE11-199C-0E61EB6D7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E2588-24C4-6C3A-2579-B9C4F06A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7495D-69E9-F82E-D7B4-721176FEF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52C00-72F8-4768-CC25-15767F410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08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26BE7-A9F0-48E6-78C0-8DD4823A5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83014-1C4C-A2F8-4E36-A2707FD34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5A9B3-5FF5-2EA6-7A8B-5E61A091A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F0DA9-CE33-7453-8CA1-B03438F76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97933-CB2D-6E5C-BEE0-93658D343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E7818-F5D4-850F-9B41-D9700397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1F906D-9E06-4BDC-7E0F-A8591AAB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73C26-CAD5-F69E-F7BE-1FDD93C5F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8F097-5AA9-7800-CE95-75DAF5C9C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616C3-C351-B3AD-A0D5-22049DC0D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75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C8965-879C-403A-37F8-468E97AF3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54409-B31E-F4C9-2E4C-5D9375BC6E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638B1-8C03-F2AF-CAA2-35A22262B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BE379-CE54-E16F-B5E5-312AD733C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4A7FA-DF40-F844-BB73-E916AEC27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E76CC5-87F1-4AED-8342-F2E40A2A4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860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37E17-F895-786E-AF50-E283F6DAC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13CF8F-3D96-C89E-DDB3-1AC1D370A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2930E-A9EE-0DFC-EA75-92F39DE5B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3EE524-30DB-802A-333E-F13FA23B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235684-1DED-1275-638C-537046BBA4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CE8E45-AF44-5282-1A9D-AC1E1AFDC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6C4D1-6F14-F9C8-A36D-AB6D2B90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F78004-C934-0F47-A403-798BCC99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35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1484-D3E5-7973-CEF2-8EF7322E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8BCB9F-BFA5-1883-0835-66F727EF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1941F9-836E-0BE1-BDC3-96F3092F4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AA4FC4-B5E6-B70A-6AF7-8C09D4FF5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DE3AE3-0B9E-B89F-FA7D-0DD8EC569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C101B-2838-DE53-48E0-B22B4377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721FA-1AB5-FB18-029C-E766F6392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98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6A6C8-39E5-31F5-7C08-09948F6FD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60F55-99E1-318C-BF2B-A76A65E42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8CB4A5-8517-8617-7730-AA4E2E656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F6603-C5FB-8C73-BF17-1B465FC2B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DE903-5A8E-B5BF-9D24-AEF2CE404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A8922-0D3E-0E1D-A036-9B39C3DD2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42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58BC2-C220-3287-2C01-6C224E16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0613E0-7983-FCDB-7954-E5171F7D7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A2E3A-73BC-0247-8F96-3AAE7BB03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A1738C-F86C-B19F-9941-3B5D1CE4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08564-335F-E000-FB39-3429C531F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AA9AA2-E1B7-DD28-F4BD-770E8B06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64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A41562-CC1B-E69F-669B-78257382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AE3C-F1FD-8DB5-7BFB-5CCC38BF8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3B2AB-01FF-1484-89ED-B15AD0E5D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88D65-F763-4471-844D-59D88FE3648B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9A49D-BB14-8431-7A52-AEEB55AFAD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7B7DF-87FA-80CD-9C2A-002F15D2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FD19F-4629-4466-8234-06E65385C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83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8C3C43-36DD-4248-8917-30B8D8DB81EB}"/>
              </a:ext>
            </a:extLst>
          </p:cNvPr>
          <p:cNvSpPr txBox="1"/>
          <p:nvPr/>
        </p:nvSpPr>
        <p:spPr>
          <a:xfrm>
            <a:off x="148046" y="165463"/>
            <a:ext cx="166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 Figure 1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19214A5-6C9A-4D2D-9B9C-DEBE2116F0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0913" y="563563"/>
          <a:ext cx="9432925" cy="337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2" imgW="9720000" imgH="3480840" progId="Prism5.Document">
                  <p:embed/>
                </p:oleObj>
              </mc:Choice>
              <mc:Fallback>
                <p:oleObj name="Prism 5" r:id="rId2" imgW="9720000" imgH="3480840" progId="Prism5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19214A5-6C9A-4D2D-9B9C-DEBE2116F0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50913" y="563563"/>
                        <a:ext cx="9432925" cy="3379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BF4E7070-0D17-42E3-B385-A66E49DAB8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1063" y="3644900"/>
          <a:ext cx="9574212" cy="264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4" imgW="9957240" imgH="2755080" progId="Prism5.Document">
                  <p:embed/>
                </p:oleObj>
              </mc:Choice>
              <mc:Fallback>
                <p:oleObj name="Prism 5" r:id="rId4" imgW="9957240" imgH="2755080" progId="Prism5.Documen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BF4E7070-0D17-42E3-B385-A66E49DAB8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1063" y="3644900"/>
                        <a:ext cx="9574212" cy="2649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F34031C-5E87-4B0D-AA5C-5C5A7A97C3D4}"/>
              </a:ext>
            </a:extLst>
          </p:cNvPr>
          <p:cNvSpPr txBox="1"/>
          <p:nvPr/>
        </p:nvSpPr>
        <p:spPr>
          <a:xfrm>
            <a:off x="806907" y="50385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E58A6-B0BF-4F42-9167-4972969B5864}"/>
              </a:ext>
            </a:extLst>
          </p:cNvPr>
          <p:cNvSpPr txBox="1"/>
          <p:nvPr/>
        </p:nvSpPr>
        <p:spPr>
          <a:xfrm>
            <a:off x="704033" y="378777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6CD8B-2432-4E35-AE9D-F053B8553DFB}"/>
              </a:ext>
            </a:extLst>
          </p:cNvPr>
          <p:cNvSpPr txBox="1"/>
          <p:nvPr/>
        </p:nvSpPr>
        <p:spPr>
          <a:xfrm>
            <a:off x="5981606" y="3754537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4A3161-7480-4883-8C86-FA3FB2C02AFF}"/>
              </a:ext>
            </a:extLst>
          </p:cNvPr>
          <p:cNvSpPr txBox="1"/>
          <p:nvPr/>
        </p:nvSpPr>
        <p:spPr>
          <a:xfrm>
            <a:off x="5999583" y="50385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50747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5 Project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Mumby, Sharon E</dc:creator>
  <cp:lastModifiedBy>Mumby, Sharon E</cp:lastModifiedBy>
  <cp:revision>1</cp:revision>
  <dcterms:created xsi:type="dcterms:W3CDTF">2023-02-07T11:21:18Z</dcterms:created>
  <dcterms:modified xsi:type="dcterms:W3CDTF">2023-02-07T11:23:39Z</dcterms:modified>
</cp:coreProperties>
</file>