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B8603-D036-8C35-394B-6A47608227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F443CF-A839-95B4-5FF7-806DB9AF0C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767BD8-3244-FBF2-901D-951322C02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E9941-4B1B-4CDD-85C2-0EFF0CDDC4BF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49CB1-71FB-D027-FCEB-985B568EF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F5F87-4171-FE9E-71E8-285E7467A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FB447-BB32-46EA-812E-C351EA2AD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840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26E6D-5622-23DC-7814-81CEE8D5B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60D747-9E84-BB27-1C71-5E0A9D8B0B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34E5A-95F2-A6C1-9F73-A48302CD3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E9941-4B1B-4CDD-85C2-0EFF0CDDC4BF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A8377-736C-C4A1-62EC-5C1D500DE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1D78EC-082D-E474-A3B2-7D3D89927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FB447-BB32-46EA-812E-C351EA2AD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641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47EB44-1CA3-AC7B-EF8C-A1CE702184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3DBAEA-3FE2-01F8-549B-8A491D58FC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7D326-E924-F50F-42A6-F61F55A9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E9941-4B1B-4CDD-85C2-0EFF0CDDC4BF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5FB23-65C8-2C06-BC9B-0259DECF5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3B68E9-1E76-33C6-79A4-F5AA86973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FB447-BB32-46EA-812E-C351EA2AD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082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0FBA3-A38E-8410-7753-54A00F3EA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C2DE4-7CE9-AA77-1071-B1EC23B24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F5655-E84E-5F4E-9B5D-E7BA8A475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E9941-4B1B-4CDD-85C2-0EFF0CDDC4BF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DEBFE-1E51-FF2E-3385-E1DCEA5DB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0F26EE-BE42-47B3-A9CB-7A0F76977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FB447-BB32-46EA-812E-C351EA2AD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669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2675E-3F31-A0E1-2128-AA9839643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2F7884-0643-29F6-B174-95BA24FC2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408C6-C9ED-A6DD-B2F7-205C0C8CC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E9941-4B1B-4CDD-85C2-0EFF0CDDC4BF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FBF77E-45D5-F16E-F6D7-8432D9972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E9D21F-D5DD-DC76-F7A5-551833D4D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FB447-BB32-46EA-812E-C351EA2AD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638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6D576-4DA5-57A0-499F-C5CD6F79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43271-BBEA-CA81-778D-AC8AF539A3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4FC436-150E-62E9-91B1-6B978F746C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6FA6C6-0B27-714C-E9FC-247DDB041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E9941-4B1B-4CDD-85C2-0EFF0CDDC4BF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039C3D-8B9A-F8C0-80E6-FDAF588E3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55AC77-5A47-5976-00D2-25860FDFE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FB447-BB32-46EA-812E-C351EA2AD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233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14E25-BDF2-417C-723C-101648DFF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75490D-85FB-B6F8-9F4D-A8408DC1E1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5BEA1E-316C-3222-FD6F-FD5A9235C5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267938-7823-93E4-8DBC-71C46DBF48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AF5645-522D-0C50-6D38-F81A3E3B44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4B41E6-0A1F-F42D-4007-6B2829DA1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E9941-4B1B-4CDD-85C2-0EFF0CDDC4BF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159B39-495A-8217-F5F4-4A14CBCB1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8A8599-8D67-561D-6BED-BFEC24AB5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FB447-BB32-46EA-812E-C351EA2AD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660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A5455-921C-1789-E028-9BD77A897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331A06-C886-E9F5-2C5A-B73330EE1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E9941-4B1B-4CDD-85C2-0EFF0CDDC4BF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AA4ADA-D8EF-414B-B36D-89E1B961A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E79757-AA04-9C05-4A2A-10FC9D9E6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FB447-BB32-46EA-812E-C351EA2AD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0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A2C8BD-EE3E-B24C-8E03-DC0A2BDC4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E9941-4B1B-4CDD-85C2-0EFF0CDDC4BF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ED2916-8450-06AB-C3E1-7449F98DF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D1CB3F-70B3-3AF9-B7B0-ACA587C0D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FB447-BB32-46EA-812E-C351EA2AD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020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1D352-3DEC-7B16-683D-AD13C4507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8B915-E089-E756-556C-849E63B5E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2ED70A-976C-9BB5-C114-B79806E1EF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3E80A8-B393-4618-5F0A-A0CFF1447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E9941-4B1B-4CDD-85C2-0EFF0CDDC4BF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C18E4E-99B4-7D0E-DEA0-B62C9B8EF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F3F841-7BB7-87C3-0694-3C32AF726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FB447-BB32-46EA-812E-C351EA2AD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865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F9C93-B56E-6752-51EC-1FB03F9EA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BF6FC9-E672-655E-59EF-9CF7F50535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3F40EA-C8ED-A2EA-917E-5B836EFF05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35309-27EF-43B0-C816-0DB1ED72F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E9941-4B1B-4CDD-85C2-0EFF0CDDC4BF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2D798C-3075-128B-10B5-0D18B71DB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E6D1C4-C4BC-A1DF-4148-419C47D74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FB447-BB32-46EA-812E-C351EA2AD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3096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F6B728-54BC-3628-7D5D-ED79C3640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B94C7B-62DE-3C44-200B-51A731D780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A206CB-9051-F809-7895-1FB9AFB38B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CE9941-4B1B-4CDD-85C2-0EFF0CDDC4BF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D3771-C5B8-FBDC-D226-AAFCA0B594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540CF1-0ADF-F589-0015-CA1AA3CEC1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FB447-BB32-46EA-812E-C351EA2AD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238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6108F7-54CA-4A3E-8BBC-94DC96A74CE0}"/>
              </a:ext>
            </a:extLst>
          </p:cNvPr>
          <p:cNvSpPr txBox="1"/>
          <p:nvPr/>
        </p:nvSpPr>
        <p:spPr>
          <a:xfrm>
            <a:off x="148046" y="165463"/>
            <a:ext cx="16677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Supplementary Figure 4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ED3CFE1E-92C6-429E-B461-2259D6ED1A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0950" y="-95250"/>
          <a:ext cx="6630988" cy="393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5" r:id="rId2" imgW="6820920" imgH="4043160" progId="Prism5.Document">
                  <p:embed/>
                </p:oleObj>
              </mc:Choice>
              <mc:Fallback>
                <p:oleObj name="Prism 5" r:id="rId2" imgW="6820920" imgH="4043160" progId="Prism5.Document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ED3CFE1E-92C6-429E-B461-2259D6ED1A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20950" y="-95250"/>
                        <a:ext cx="6630988" cy="3930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5B36C10D-A5CF-4D2A-BD19-AE6EC297CF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32267" y="3491246"/>
          <a:ext cx="7210425" cy="324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5" r:id="rId4" imgW="7331400" imgH="3297240" progId="Prism5.Document">
                  <p:embed/>
                </p:oleObj>
              </mc:Choice>
              <mc:Fallback>
                <p:oleObj name="Prism 5" r:id="rId4" imgW="7331400" imgH="3297240" progId="Prism5.Document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5B36C10D-A5CF-4D2A-BD19-AE6EC297CF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32267" y="3491246"/>
                        <a:ext cx="7210425" cy="3243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70D9859-0193-40E5-A6C6-42E34B70FF26}"/>
              </a:ext>
            </a:extLst>
          </p:cNvPr>
          <p:cNvSpPr txBox="1"/>
          <p:nvPr/>
        </p:nvSpPr>
        <p:spPr>
          <a:xfrm>
            <a:off x="2281144" y="177280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13B7AF-54E6-47A7-A96A-CB6A9F066788}"/>
              </a:ext>
            </a:extLst>
          </p:cNvPr>
          <p:cNvSpPr txBox="1"/>
          <p:nvPr/>
        </p:nvSpPr>
        <p:spPr>
          <a:xfrm>
            <a:off x="2178270" y="3461202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1471F5-EA84-465A-B694-206D64ED3CA6}"/>
              </a:ext>
            </a:extLst>
          </p:cNvPr>
          <p:cNvSpPr txBox="1"/>
          <p:nvPr/>
        </p:nvSpPr>
        <p:spPr>
          <a:xfrm>
            <a:off x="5766995" y="3455953"/>
            <a:ext cx="28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2CC34A-FDEF-4BFD-84AB-C2F74D015ED5}"/>
              </a:ext>
            </a:extLst>
          </p:cNvPr>
          <p:cNvSpPr txBox="1"/>
          <p:nvPr/>
        </p:nvSpPr>
        <p:spPr>
          <a:xfrm>
            <a:off x="5784972" y="205269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2340993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GraphPad Prism 5 Project</vt:lpstr>
      <vt:lpstr>Prism 5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Mumby, Sharon E</dc:creator>
  <cp:lastModifiedBy>Mumby, Sharon E</cp:lastModifiedBy>
  <cp:revision>1</cp:revision>
  <dcterms:created xsi:type="dcterms:W3CDTF">2023-02-07T11:38:26Z</dcterms:created>
  <dcterms:modified xsi:type="dcterms:W3CDTF">2023-02-07T11:38:50Z</dcterms:modified>
</cp:coreProperties>
</file>