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AFDEA-686E-174A-C658-542424943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5DCCA-991A-B33F-CAB5-0705FF9BDD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C0136-17DE-EE59-2F02-4D13CA876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FCFF0-74F7-3DB3-3789-7D54CE8CF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92C9E-90D7-3AC3-2F6E-7E23F3B4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679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F19E-8EB9-EDBA-2482-7987960AE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C9ABAB-F223-D054-195C-0BDF4EFA2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E3992-90A2-A789-8E9B-220BB6047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98E01-3ADE-EBBB-A46C-E7ECAB9E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80295-F456-67B5-B2F0-FD18B8D8A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37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A7805C-7C1D-1DD9-AF77-BE9609E76B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23C8-3F29-D544-1CB5-93D970F19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39CF2-2447-2A10-D3B6-0F578929A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52D378-D688-A820-FCD0-EE35FD4FE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E4580-6DB9-FE42-AE81-5A3E3B62B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664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252E6-8CD0-07A7-DE0A-DB630ABBC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52207-8A28-293A-D07D-04B9F1369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F8298-6003-03EA-52B1-CEE870888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A8EB9-8559-9DCD-10DC-0B9E7F1E1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4CEFF-A71F-89F6-DDD1-D77C49008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35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BAD0-F5A3-6BE5-0A04-8BD0A5E14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7DB736-7E93-02B1-CA2E-589770E8C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35968-A7D3-02F1-C000-18EAD3212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0B287-B01C-D881-CADD-3EC07D7AF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AC10A-26F3-2DCF-A090-9C8725AFF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7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DC6E8-320C-226F-AAEE-89732879E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E0DBE-0770-ACFA-791B-5F5AA5EE0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200D7E-8499-92EA-D8AE-8651F6E94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EF81B-CF4A-B5F8-2980-DD5E4878E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03E9E3-72EE-6CFD-F3A6-EAFA7EA9E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4FD15-33DA-A603-A02A-BE5C0258C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31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FA6FE-9C6F-D062-9AB7-6A993DCD8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CA08E-74DE-EA18-197B-1C968B5C2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1BF9B1-AC33-748C-8E4C-C3D4FF4E8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02EF8F-B92C-4F13-0B91-F37C09EECF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44BB48-E6CA-DF90-1659-A159B0C371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2503FB-B156-007D-9E8F-D66179DA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47B57B-6D70-3C54-6E99-409C1FEB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6655E6-8EA2-E874-2A52-E3EDB1F6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803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6C58E-DC4D-D1B8-7F2C-720F45A33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62D74A-3427-83EB-1732-6FF0DA817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E0FA26-1EB7-25DC-C525-D525C58C3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B68D3-D0A4-890F-74ED-0BF0FFBFB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68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CB8E82-384D-A685-1F83-DAE50095A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90BEC5-8387-34E3-98ED-1853EE0B1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83B0B-F676-F474-DAA8-D93388568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22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6F01D-E1B5-9BC3-4579-7391801F2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8D170-8B4E-A4EF-1312-F9E013F7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CC5C7-D5A7-6B4D-CFE4-29304883F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0F3EFF-909E-0502-5059-DAE163769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38942F-7B1E-1713-A4F5-085D1E2B8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E4C5D-A04F-0417-5353-7DF0362CB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656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AA420-D548-B59B-AE0B-D306EC4CB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BE1C80-C058-7033-279E-AED9E245AE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F92574-D8A5-6B0A-F726-B8A3C345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48999-4D30-C37F-3AB2-A8E1A3A6B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42DCB-BE43-72AA-B1AE-CD540A360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0BF1E-5EBE-B225-3727-FE9D1600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728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FA09EC-F172-2BFD-F652-289780D8E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D5255-8CE7-B289-F7E3-F85BB21E4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A7A4D-2102-8A0E-4A28-6F46EFA51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C4EF5-3E58-440B-A61C-F7DB9180F67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5B9B0-A069-9214-C7D7-BAB029F5FD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F87C5-590C-4BC4-9859-ABE2F4C6B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F0186-D545-4507-BFA2-34452C5CA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20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88184B-D7B9-4BC2-83CD-24061D68AD0A}"/>
              </a:ext>
            </a:extLst>
          </p:cNvPr>
          <p:cNvSpPr txBox="1"/>
          <p:nvPr/>
        </p:nvSpPr>
        <p:spPr>
          <a:xfrm>
            <a:off x="148046" y="165463"/>
            <a:ext cx="1667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Supplementary Figure 3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ACB61E4-B59D-40E8-B355-D8BCD315BC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8238" y="441325"/>
          <a:ext cx="9707562" cy="334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5" r:id="rId2" imgW="9707760" imgH="3348360" progId="Prism5.Document">
                  <p:embed/>
                </p:oleObj>
              </mc:Choice>
              <mc:Fallback>
                <p:oleObj name="Prism 5" r:id="rId2" imgW="9707760" imgH="3348360" progId="Prism5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ACB61E4-B59D-40E8-B355-D8BCD315BC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38238" y="441325"/>
                        <a:ext cx="9707562" cy="3348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BFBD035-06C2-4421-9A4E-A568581698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3361" y="3592513"/>
          <a:ext cx="9792764" cy="2677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5" r:id="rId4" imgW="9874800" imgH="2700360" progId="Prism5.Document">
                  <p:embed/>
                </p:oleObj>
              </mc:Choice>
              <mc:Fallback>
                <p:oleObj name="Prism 5" r:id="rId4" imgW="9874800" imgH="2700360" progId="Prism5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BFBD035-06C2-4421-9A4E-A568581698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3361" y="3592513"/>
                        <a:ext cx="9792764" cy="26776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BA56A4F-BBA3-46A3-B976-4266BA589B77}"/>
              </a:ext>
            </a:extLst>
          </p:cNvPr>
          <p:cNvSpPr txBox="1"/>
          <p:nvPr/>
        </p:nvSpPr>
        <p:spPr>
          <a:xfrm>
            <a:off x="676275" y="503853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DE2A1-017D-4D2D-A831-5A27733D1ABD}"/>
              </a:ext>
            </a:extLst>
          </p:cNvPr>
          <p:cNvSpPr txBox="1"/>
          <p:nvPr/>
        </p:nvSpPr>
        <p:spPr>
          <a:xfrm>
            <a:off x="573401" y="378777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DAD372-E723-4B38-9BC4-0971ADA2127D}"/>
              </a:ext>
            </a:extLst>
          </p:cNvPr>
          <p:cNvSpPr txBox="1"/>
          <p:nvPr/>
        </p:nvSpPr>
        <p:spPr>
          <a:xfrm>
            <a:off x="5999021" y="3754537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4AD332-02E7-4C99-B6B8-ABA397D7DE55}"/>
              </a:ext>
            </a:extLst>
          </p:cNvPr>
          <p:cNvSpPr txBox="1"/>
          <p:nvPr/>
        </p:nvSpPr>
        <p:spPr>
          <a:xfrm>
            <a:off x="5868951" y="503853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107106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GraphPad Prism 5 Project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Mumby, Sharon E</dc:creator>
  <cp:lastModifiedBy>Mumby, Sharon E</cp:lastModifiedBy>
  <cp:revision>1</cp:revision>
  <dcterms:created xsi:type="dcterms:W3CDTF">2023-02-07T11:35:23Z</dcterms:created>
  <dcterms:modified xsi:type="dcterms:W3CDTF">2023-02-07T11:35:53Z</dcterms:modified>
</cp:coreProperties>
</file>