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F4841-D663-8F68-65B3-86E40EA29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C0F52B-50DF-4440-543E-8F2108410D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7290C-53B2-5206-8B4C-DB39FD4F7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C3672-4373-CB5D-17F5-AB83587B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CDF42-A6E8-2558-DCB3-981A6335B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8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87E95-FFBC-9BEA-9861-B6B3F5A8B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24FB55-A48E-48E0-B75D-BDED1B5C37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05A6B-4B45-F02C-71D4-C4DDD8C4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DB0EC-2714-D1BA-9C93-FC73AB44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C4681-AA58-287E-F395-3B185E099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581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2B69F8-E333-0569-D4A6-3D085E61C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354178-848D-8AFE-0393-3738D0AEE8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EC109-E4DE-DB23-4474-A6F1E2724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2811C-F8F3-8AFF-44C3-A4F5A24C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1CBF3-02A3-19FC-A8BA-3ACDF3516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02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E5211-E7F5-0C57-A3FE-2C4ADFCFE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FDFF7-996F-EEC8-5F84-ECBE8CBEF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269CB-480A-3C18-48C1-479B4D1E3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274CF-C61B-9682-A344-F3589900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45CEB-3BBD-7F78-A954-5AE60296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277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26A8A-9A2A-29F0-1486-3FF7648CF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9ABA3-573F-D209-ACE8-BF0C49790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A84AB-8D53-D660-4854-B0400AF5C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FDA4A-2FD8-7D29-A202-4DA07787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3C138-4720-F0AA-9E8A-52DBEE86C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400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32E4-F620-7B71-6B71-5C560D8AC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CDF9A-8CF0-2B10-BF1F-01F1674E38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B7C8FD-EB25-50E5-5B4A-EEBFEB41C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F4105E-656C-4EE8-2F25-4A0B80E3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14A54A-AFC1-D754-9D0E-DA3B31B1D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04D532-961D-A562-0DDB-C8C91CB26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50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11D81-A69F-861C-BCA1-FB0578285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609A0-4CE3-D016-4519-7A98030F7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DBDE6D-7355-9F69-775A-98C950B18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57D1EE-196E-A010-80B7-1D11FEC50F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D29075-8C64-D32E-5731-82CDED71F2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6748BA-EBFD-51E9-45A0-46AB9C1A5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D96CE3-CAF5-2A88-EC8E-96C0E867F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B3FA99-981B-4769-1572-76DF1E16F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375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C222E-55E3-757A-4435-C12BC3E14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12CCE-2E91-DD52-0910-F08F872B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AB973C-D461-1051-CA21-6846971F9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220BBB-65BA-FB93-E2E7-05E54B0EC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49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56368B-8A1F-CFE8-B1E3-34F4978A5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E40577-90E6-CB12-6B3B-9F4837A9D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39CD9-654C-32D9-C45B-0BF9D7FF0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96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A991A-98A0-24D9-912A-ADC42CF4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511BB-F42F-5205-96A2-400905C3C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823951-E5DB-D083-5D26-BF02201CB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6C2015-298D-CA0C-80A7-5ACB5C426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CAABE-F6BA-8B03-63D0-8FBE3CE40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EAD54-3429-86E1-4552-76E7BB5AB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823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BF22C-0494-884C-BABF-07BAEB3E9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809B8B-73B2-F380-8B8D-20F61B8687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CD8714-36DA-2225-C3D3-13145B638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C3E22-510E-148A-110D-E3CD7FCC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2464FC-41A7-8210-98A7-8AAF23F7B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BF8BD9-234D-5319-063F-97B6E5E43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4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60CF1F-60B6-7D90-9404-3FEB8A1AE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CA226-311A-40FB-CACD-33A1938FC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59A08-6314-58AA-1DD2-7BDBC28219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F9A3D-61BA-4E21-B098-7D5A152D9A5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AD427-0B3E-0F5A-A122-FFED8A8AA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9A4A1-924A-E63B-6B18-7560B948F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D4B63-5DEA-4574-9C6F-6241944E1D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61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D8B4CE-7619-4B83-9384-EDACDA067EB2}"/>
              </a:ext>
            </a:extLst>
          </p:cNvPr>
          <p:cNvSpPr txBox="1"/>
          <p:nvPr/>
        </p:nvSpPr>
        <p:spPr>
          <a:xfrm>
            <a:off x="148046" y="165463"/>
            <a:ext cx="1667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Supplementary Figure 2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C1AAB72-312E-4BC7-ADDF-98FED5F8A1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9639" y="410230"/>
          <a:ext cx="6455915" cy="337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5" r:id="rId2" imgW="6820920" imgH="3569400" progId="Prism5.Document">
                  <p:embed/>
                </p:oleObj>
              </mc:Choice>
              <mc:Fallback>
                <p:oleObj name="Prism 5" r:id="rId2" imgW="6820920" imgH="3569400" progId="Prism5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7C1AAB72-312E-4BC7-ADDF-98FED5F8A1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69639" y="410230"/>
                        <a:ext cx="6455915" cy="3376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F37D3A21-010E-4425-B61A-5CD2DEE20D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8464" y="3605304"/>
          <a:ext cx="6455915" cy="3038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5" r:id="rId4" imgW="6711120" imgH="3157560" progId="Prism5.Document">
                  <p:embed/>
                </p:oleObj>
              </mc:Choice>
              <mc:Fallback>
                <p:oleObj name="Prism 5" r:id="rId4" imgW="6711120" imgH="3157560" progId="Prism5.Document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F37D3A21-010E-4425-B61A-5CD2DEE20D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18464" y="3605304"/>
                        <a:ext cx="6455915" cy="3038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87856B5-6FCF-4FFC-8773-E99E29E03C5C}"/>
              </a:ext>
            </a:extLst>
          </p:cNvPr>
          <p:cNvSpPr txBox="1"/>
          <p:nvPr/>
        </p:nvSpPr>
        <p:spPr>
          <a:xfrm>
            <a:off x="2318464" y="55050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00CDA8-468F-40BD-AAF0-A3920D65392B}"/>
              </a:ext>
            </a:extLst>
          </p:cNvPr>
          <p:cNvSpPr txBox="1"/>
          <p:nvPr/>
        </p:nvSpPr>
        <p:spPr>
          <a:xfrm>
            <a:off x="2215590" y="378777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F552BD-4AFB-4E7B-8ACE-270884854668}"/>
              </a:ext>
            </a:extLst>
          </p:cNvPr>
          <p:cNvSpPr txBox="1"/>
          <p:nvPr/>
        </p:nvSpPr>
        <p:spPr>
          <a:xfrm>
            <a:off x="5850974" y="3754537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D8396B-1F35-468E-80A0-13F9BD0A5CCC}"/>
              </a:ext>
            </a:extLst>
          </p:cNvPr>
          <p:cNvSpPr txBox="1"/>
          <p:nvPr/>
        </p:nvSpPr>
        <p:spPr>
          <a:xfrm>
            <a:off x="5868951" y="55050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24902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GraphPad Prism 5 Project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Mumby, Sharon E</dc:creator>
  <cp:lastModifiedBy>Mumby, Sharon E</cp:lastModifiedBy>
  <cp:revision>1</cp:revision>
  <dcterms:created xsi:type="dcterms:W3CDTF">2023-02-07T11:29:27Z</dcterms:created>
  <dcterms:modified xsi:type="dcterms:W3CDTF">2023-02-07T11:29:57Z</dcterms:modified>
</cp:coreProperties>
</file>