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2"/>
  </p:notesMasterIdLst>
  <p:sldIdLst>
    <p:sldId id="265" r:id="rId5"/>
    <p:sldId id="276" r:id="rId6"/>
    <p:sldId id="273" r:id="rId7"/>
    <p:sldId id="277" r:id="rId8"/>
    <p:sldId id="275" r:id="rId9"/>
    <p:sldId id="263" r:id="rId10"/>
    <p:sldId id="274" r:id="rId1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D579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10FFE6-37B1-8143-AFA0-BFF2627722C1}" v="20" dt="2023-02-07T12:12:07.2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55"/>
    <p:restoredTop sz="94779"/>
  </p:normalViewPr>
  <p:slideViewPr>
    <p:cSldViewPr snapToGrid="0">
      <p:cViewPr varScale="1">
        <p:scale>
          <a:sx n="114" d="100"/>
          <a:sy n="114" d="100"/>
        </p:scale>
        <p:origin x="168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e LE" userId="a5b58db8-f4c7-4efa-b52b-0cdc1b7c1afd" providerId="ADAL" clId="{3E108113-5C2B-41C5-838A-A71FA5CA9F23}"/>
    <pc:docChg chg="undo redo custSel modSld">
      <pc:chgData name="Helene LE" userId="a5b58db8-f4c7-4efa-b52b-0cdc1b7c1afd" providerId="ADAL" clId="{3E108113-5C2B-41C5-838A-A71FA5CA9F23}" dt="2023-01-20T11:40:18.117" v="375"/>
      <pc:docMkLst>
        <pc:docMk/>
      </pc:docMkLst>
      <pc:sldChg chg="addSp delSp modSp mod">
        <pc:chgData name="Helene LE" userId="a5b58db8-f4c7-4efa-b52b-0cdc1b7c1afd" providerId="ADAL" clId="{3E108113-5C2B-41C5-838A-A71FA5CA9F23}" dt="2023-01-20T11:38:42.604" v="366" actId="167"/>
        <pc:sldMkLst>
          <pc:docMk/>
          <pc:sldMk cId="3881763138" sldId="257"/>
        </pc:sldMkLst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48" creationId="{3B3BA69E-43CA-D2D5-849D-1ACE0DAC217A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49" creationId="{D32F3B67-7323-6172-31A6-86A57C23A8B1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50" creationId="{B42A7F40-3117-69B6-BC3F-5702AD369E9E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51" creationId="{EC68A4A1-1014-9BC3-381E-280E7672CF89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54" creationId="{52398EFC-2DDE-54FC-23C7-04B0189EAB6D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55" creationId="{029616E7-EEC6-A125-C016-5102268F37DE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56" creationId="{72245286-8C09-562B-43EF-B0F188212DD4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57" creationId="{75701C23-83B3-E057-E094-4DC3B8310045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60" creationId="{85580F59-FD93-FB89-E947-B2F639622330}"/>
          </ac:spMkLst>
        </pc:spChg>
        <pc:spChg chg="add mod">
          <ac:chgData name="Helene LE" userId="a5b58db8-f4c7-4efa-b52b-0cdc1b7c1afd" providerId="ADAL" clId="{3E108113-5C2B-41C5-838A-A71FA5CA9F23}" dt="2023-01-20T09:19:50.116" v="217" actId="20577"/>
          <ac:spMkLst>
            <pc:docMk/>
            <pc:sldMk cId="3881763138" sldId="257"/>
            <ac:spMk id="61" creationId="{4346407A-8F36-AA67-5CBE-F3057FF27D57}"/>
          </ac:spMkLst>
        </pc:spChg>
        <pc:spChg chg="add mod">
          <ac:chgData name="Helene LE" userId="a5b58db8-f4c7-4efa-b52b-0cdc1b7c1afd" providerId="ADAL" clId="{3E108113-5C2B-41C5-838A-A71FA5CA9F23}" dt="2023-01-20T09:19:55.636" v="219" actId="1076"/>
          <ac:spMkLst>
            <pc:docMk/>
            <pc:sldMk cId="3881763138" sldId="257"/>
            <ac:spMk id="62" creationId="{50385AB3-83C5-F832-2BD2-B2D748036E8B}"/>
          </ac:spMkLst>
        </pc:spChg>
        <pc:spChg chg="add mod">
          <ac:chgData name="Helene LE" userId="a5b58db8-f4c7-4efa-b52b-0cdc1b7c1afd" providerId="ADAL" clId="{3E108113-5C2B-41C5-838A-A71FA5CA9F23}" dt="2023-01-20T09:19:58.380" v="221" actId="1076"/>
          <ac:spMkLst>
            <pc:docMk/>
            <pc:sldMk cId="3881763138" sldId="257"/>
            <ac:spMk id="63" creationId="{3A03B5D6-9534-6449-DF1B-4ACF054804F1}"/>
          </ac:spMkLst>
        </pc:spChg>
        <pc:spChg chg="add mod">
          <ac:chgData name="Helene LE" userId="a5b58db8-f4c7-4efa-b52b-0cdc1b7c1afd" providerId="ADAL" clId="{3E108113-5C2B-41C5-838A-A71FA5CA9F23}" dt="2023-01-20T09:20:01.874" v="223" actId="1076"/>
          <ac:spMkLst>
            <pc:docMk/>
            <pc:sldMk cId="3881763138" sldId="257"/>
            <ac:spMk id="64" creationId="{857292B0-83EB-585F-B67F-616F25F9638B}"/>
          </ac:spMkLst>
        </pc:spChg>
        <pc:spChg chg="add mod">
          <ac:chgData name="Helene LE" userId="a5b58db8-f4c7-4efa-b52b-0cdc1b7c1afd" providerId="ADAL" clId="{3E108113-5C2B-41C5-838A-A71FA5CA9F23}" dt="2023-01-20T09:20:06.252" v="225" actId="1076"/>
          <ac:spMkLst>
            <pc:docMk/>
            <pc:sldMk cId="3881763138" sldId="257"/>
            <ac:spMk id="65" creationId="{2C255916-B500-7015-CA4B-2859A9FEA32B}"/>
          </ac:spMkLst>
        </pc:spChg>
        <pc:spChg chg="add mod">
          <ac:chgData name="Helene LE" userId="a5b58db8-f4c7-4efa-b52b-0cdc1b7c1afd" providerId="ADAL" clId="{3E108113-5C2B-41C5-838A-A71FA5CA9F23}" dt="2023-01-20T09:20:13.028" v="228" actId="1076"/>
          <ac:spMkLst>
            <pc:docMk/>
            <pc:sldMk cId="3881763138" sldId="257"/>
            <ac:spMk id="66" creationId="{6165EDF5-D823-7CDE-17CF-E1611C0C8F89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77" creationId="{CC0CB84E-C148-9ACC-9BF2-B511FA60722B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78" creationId="{7DC0316C-7FC7-942E-B87F-2FA7F58C2E14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79" creationId="{774CB160-A747-1A7F-5781-E99D8ECBE37A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83" creationId="{8DAA0FE5-7993-E54D-D13D-CE772C884FF9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85" creationId="{91B3C1BA-F024-9D0A-A0EA-30CFF37277F9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86" creationId="{B1EE32CC-46B8-806B-95DB-006638582825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87" creationId="{2C61598C-5C11-325C-5D20-7779043CFDD0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88" creationId="{04A6C8ED-53AD-DAEF-C77C-83012245377B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93" creationId="{9B25D0D5-0781-6CA4-BFB0-E0119144E138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94" creationId="{836B96E0-2082-0A41-9625-D1A77232F1D2}"/>
          </ac:spMkLst>
        </pc:spChg>
        <pc:spChg chg="add mod">
          <ac:chgData name="Helene LE" userId="a5b58db8-f4c7-4efa-b52b-0cdc1b7c1afd" providerId="ADAL" clId="{3E108113-5C2B-41C5-838A-A71FA5CA9F23}" dt="2023-01-20T09:20:21.464" v="231" actId="1076"/>
          <ac:spMkLst>
            <pc:docMk/>
            <pc:sldMk cId="3881763138" sldId="257"/>
            <ac:spMk id="98" creationId="{20FBE34A-1DBC-AA9B-9F26-73895E01DBA8}"/>
          </ac:spMkLst>
        </pc:spChg>
        <pc:spChg chg="add mod">
          <ac:chgData name="Helene LE" userId="a5b58db8-f4c7-4efa-b52b-0cdc1b7c1afd" providerId="ADAL" clId="{3E108113-5C2B-41C5-838A-A71FA5CA9F23}" dt="2023-01-20T09:20:27.996" v="234" actId="1076"/>
          <ac:spMkLst>
            <pc:docMk/>
            <pc:sldMk cId="3881763138" sldId="257"/>
            <ac:spMk id="106" creationId="{635F096D-FE1B-DC9B-CEEE-7B6A7535FADA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09" creationId="{9A527549-F516-B17E-8CA3-A7213D68457A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10" creationId="{61AA1B7A-1AD6-A4A6-05CF-05F5AEC79155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11" creationId="{E48BB0A5-802C-570E-EAF8-442D616BAB55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15" creationId="{FAF352F0-493F-3EC2-A919-424697BEFAE8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17" creationId="{3F2C6ABB-2154-3358-B2EF-E339BBA84C65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18" creationId="{A210F9E1-6ECE-BDC5-AB09-BD43FFD47554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19" creationId="{112D37CE-94E8-F2BF-328F-55C7D901F6CB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20" creationId="{20BE6DAF-EC87-94C9-452A-89372722CD31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27" creationId="{80DA5DA1-066E-58F4-0EC6-52A5B2B541A3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28" creationId="{7001D287-41FD-CE60-445D-5BC43E6DA3ED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29" creationId="{E1BF42B9-40F1-D2CA-EEE1-8B46694C229A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31" creationId="{6683018C-CB42-16C9-427B-351B75DFE955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32" creationId="{0A1CA228-0002-BA94-2EE1-0F42F79E3D87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33" creationId="{B6537ECF-82B4-DEEF-2FC2-DE1FFBDBAA3C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34" creationId="{D3F30C43-C666-7BB2-E09D-97BD159D7434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35" creationId="{92BD2463-4990-60AF-A3DE-2803EE376DBD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36" creationId="{14ABB606-4BFB-9C08-D8F5-554A3BA8FF42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37" creationId="{71821C11-A8CC-DABB-1DE2-BC2DB4D5715B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38" creationId="{DDF70919-D2F8-E135-7B44-A53FD535E2FF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39" creationId="{09B21EAF-D6E5-6FF3-8A37-D376B68DB01B}"/>
          </ac:spMkLst>
        </pc:spChg>
        <pc:spChg chg="mod">
          <ac:chgData name="Helene LE" userId="a5b58db8-f4c7-4efa-b52b-0cdc1b7c1afd" providerId="ADAL" clId="{3E108113-5C2B-41C5-838A-A71FA5CA9F23}" dt="2023-01-20T11:38:37.432" v="362" actId="1036"/>
          <ac:spMkLst>
            <pc:docMk/>
            <pc:sldMk cId="3881763138" sldId="257"/>
            <ac:spMk id="140" creationId="{07074E54-A486-2127-E0B5-4A478FC6F219}"/>
          </ac:spMkLst>
        </pc:spChg>
        <pc:grpChg chg="mod">
          <ac:chgData name="Helene LE" userId="a5b58db8-f4c7-4efa-b52b-0cdc1b7c1afd" providerId="ADAL" clId="{3E108113-5C2B-41C5-838A-A71FA5CA9F23}" dt="2023-01-20T11:38:37.432" v="362" actId="1036"/>
          <ac:grpSpMkLst>
            <pc:docMk/>
            <pc:sldMk cId="3881763138" sldId="257"/>
            <ac:grpSpMk id="181" creationId="{CC7EF8A5-0322-E26B-141A-17B95145458F}"/>
          </ac:grpSpMkLst>
        </pc:grp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8" creationId="{2545B16D-3B7F-2FED-6739-947F6D631406}"/>
          </ac:picMkLst>
        </pc:picChg>
        <pc:picChg chg="add mod">
          <ac:chgData name="Helene LE" userId="a5b58db8-f4c7-4efa-b52b-0cdc1b7c1afd" providerId="ADAL" clId="{3E108113-5C2B-41C5-838A-A71FA5CA9F23}" dt="2023-01-20T09:15:22.026" v="9" actId="1038"/>
          <ac:picMkLst>
            <pc:docMk/>
            <pc:sldMk cId="3881763138" sldId="257"/>
            <ac:picMk id="9" creationId="{D21F3D47-3D88-07A6-2470-8062751AA92E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11" creationId="{4E0C8BE1-B27D-374E-F5B5-3009E14C6F11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12" creationId="{AF986B49-8070-0E36-4EB5-7C06CC5DA690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13" creationId="{95416764-7716-768A-E58C-63C46BA78556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14" creationId="{920AE336-3519-4BE4-13CF-DB199E4AE9E3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15" creationId="{541FD96B-F651-4670-1117-5F24FAD55DB6}"/>
          </ac:picMkLst>
        </pc:picChg>
        <pc:picChg chg="add mod">
          <ac:chgData name="Helene LE" userId="a5b58db8-f4c7-4efa-b52b-0cdc1b7c1afd" providerId="ADAL" clId="{3E108113-5C2B-41C5-838A-A71FA5CA9F23}" dt="2023-01-20T09:18:01.137" v="40" actId="14100"/>
          <ac:picMkLst>
            <pc:docMk/>
            <pc:sldMk cId="3881763138" sldId="257"/>
            <ac:picMk id="17" creationId="{0D8D388A-FBE8-0F63-8508-2C30496F7D73}"/>
          </ac:picMkLst>
        </pc:picChg>
        <pc:picChg chg="add mod">
          <ac:chgData name="Helene LE" userId="a5b58db8-f4c7-4efa-b52b-0cdc1b7c1afd" providerId="ADAL" clId="{3E108113-5C2B-41C5-838A-A71FA5CA9F23}" dt="2023-01-20T09:18:09.286" v="42" actId="1036"/>
          <ac:picMkLst>
            <pc:docMk/>
            <pc:sldMk cId="3881763138" sldId="257"/>
            <ac:picMk id="21" creationId="{E9BDE837-2AF5-482A-4D51-7B8D504AFA85}"/>
          </ac:picMkLst>
        </pc:picChg>
        <pc:picChg chg="mod">
          <ac:chgData name="Helene LE" userId="a5b58db8-f4c7-4efa-b52b-0cdc1b7c1afd" providerId="ADAL" clId="{3E108113-5C2B-41C5-838A-A71FA5CA9F23}" dt="2023-01-20T09:19:36.689" v="209" actId="1037"/>
          <ac:picMkLst>
            <pc:docMk/>
            <pc:sldMk cId="3881763138" sldId="257"/>
            <ac:picMk id="24" creationId="{EB36AFEB-3110-1E87-CC2A-4641203E50A8}"/>
          </ac:picMkLst>
        </pc:picChg>
        <pc:picChg chg="add mod">
          <ac:chgData name="Helene LE" userId="a5b58db8-f4c7-4efa-b52b-0cdc1b7c1afd" providerId="ADAL" clId="{3E108113-5C2B-41C5-838A-A71FA5CA9F23}" dt="2023-01-20T09:17:03.351" v="36" actId="14100"/>
          <ac:picMkLst>
            <pc:docMk/>
            <pc:sldMk cId="3881763138" sldId="257"/>
            <ac:picMk id="25" creationId="{AD72E5B3-F008-37D7-21FD-EF651228836B}"/>
          </ac:picMkLst>
        </pc:picChg>
        <pc:picChg chg="mod">
          <ac:chgData name="Helene LE" userId="a5b58db8-f4c7-4efa-b52b-0cdc1b7c1afd" providerId="ADAL" clId="{3E108113-5C2B-41C5-838A-A71FA5CA9F23}" dt="2023-01-20T09:18:56.223" v="190" actId="1037"/>
          <ac:picMkLst>
            <pc:docMk/>
            <pc:sldMk cId="3881763138" sldId="257"/>
            <ac:picMk id="27" creationId="{2C0D3C6B-0507-F3CD-9148-D33653057439}"/>
          </ac:picMkLst>
        </pc:picChg>
        <pc:picChg chg="mod">
          <ac:chgData name="Helene LE" userId="a5b58db8-f4c7-4efa-b52b-0cdc1b7c1afd" providerId="ADAL" clId="{3E108113-5C2B-41C5-838A-A71FA5CA9F23}" dt="2023-01-20T09:17:06.497" v="37" actId="14100"/>
          <ac:picMkLst>
            <pc:docMk/>
            <pc:sldMk cId="3881763138" sldId="257"/>
            <ac:picMk id="31" creationId="{F6EDDDB7-13A7-6F68-8615-17F5896D6591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33" creationId="{300A2F66-0D4C-5848-BD97-F1D64CF68A83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34" creationId="{7C6475C3-E53A-D032-A765-7065536E019A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35" creationId="{117CF518-578C-C6BB-C660-77CB25F97E26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36" creationId="{99F821C6-7F2E-5D3A-5AC6-AAF666528196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39" creationId="{71C08DE6-3B01-E454-9D9E-9607898E9C16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40" creationId="{395C40BB-3041-3137-755F-5D65CA7E0737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42" creationId="{47DB9EBD-39DB-8A8A-261D-0B8FFFF98DB5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43" creationId="{D286B936-3578-635D-0B99-E964172D17E1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44" creationId="{3C246013-7465-DFAB-1949-2641BB93CC2E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45" creationId="{7E3F39B7-60BF-9D37-F614-D57FB5BF89AA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46" creationId="{27584D07-9E6B-DB1E-1108-5B53600722BB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47" creationId="{AA20E303-580A-09DA-B50A-AFA568FF710A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58" creationId="{2BAF67DC-38D3-3367-3C3F-3F83476561D5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59" creationId="{E15B0BFF-5C14-5ED9-33BF-859FD6887743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67" creationId="{F172B13A-AB66-6793-1C8C-EEF006B86F9D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68" creationId="{613127CD-4A87-A832-56A4-268E7AAC628D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69" creationId="{F7900E5C-C807-F3C6-2124-F7891AA6EB68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70" creationId="{D7AD970D-3F3F-989E-74B6-3D2ADD51F6B2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71" creationId="{292A6F1B-D19E-9146-0317-50869F82C582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72" creationId="{DA9E751D-CC5C-9C86-FCD6-AE927537A767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73" creationId="{20385A71-02E2-4D2C-582F-D998776CD75E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74" creationId="{F1282DAD-CD75-EBCE-5F53-7D3F44F401EA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75" creationId="{E8F0E156-A599-673D-A3C9-9A2B2B04600A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76" creationId="{8C38DD5C-7BF5-681E-EBF1-F764CE340098}"/>
          </ac:picMkLst>
        </pc:picChg>
        <pc:picChg chg="del">
          <ac:chgData name="Helene LE" userId="a5b58db8-f4c7-4efa-b52b-0cdc1b7c1afd" providerId="ADAL" clId="{3E108113-5C2B-41C5-838A-A71FA5CA9F23}" dt="2023-01-20T11:37:23.655" v="339" actId="478"/>
          <ac:picMkLst>
            <pc:docMk/>
            <pc:sldMk cId="3881763138" sldId="257"/>
            <ac:picMk id="95" creationId="{28D636AB-33C0-6C67-5F76-E40FD9635763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96" creationId="{567E821C-98EA-6B05-B4B1-F390691F02DB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97" creationId="{88ED62B8-01EE-9D39-263F-88066DC689BC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99" creationId="{4D3452E5-9C3B-2DA2-5414-ACBCC7C02078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100" creationId="{751F7141-5E49-CE57-73AF-4A0A75E84A7E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101" creationId="{7EF6DAD6-314A-D22A-E049-03D960EB31D9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102" creationId="{5757D5D8-C8F3-6E60-B8C7-9A2568A73534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103" creationId="{7A0072D1-F887-83B3-6F82-5A945FF36E71}"/>
          </ac:picMkLst>
        </pc:picChg>
        <pc:picChg chg="mod">
          <ac:chgData name="Helene LE" userId="a5b58db8-f4c7-4efa-b52b-0cdc1b7c1afd" providerId="ADAL" clId="{3E108113-5C2B-41C5-838A-A71FA5CA9F23}" dt="2023-01-20T11:38:37.432" v="362" actId="1036"/>
          <ac:picMkLst>
            <pc:docMk/>
            <pc:sldMk cId="3881763138" sldId="257"/>
            <ac:picMk id="104" creationId="{FD2FDF6C-7AB8-1C75-000F-9F06EEB6271E}"/>
          </ac:picMkLst>
        </pc:picChg>
        <pc:picChg chg="mod">
          <ac:chgData name="Helene LE" userId="a5b58db8-f4c7-4efa-b52b-0cdc1b7c1afd" providerId="ADAL" clId="{3E108113-5C2B-41C5-838A-A71FA5CA9F23}" dt="2023-01-20T11:38:41.846" v="365" actId="1036"/>
          <ac:picMkLst>
            <pc:docMk/>
            <pc:sldMk cId="3881763138" sldId="257"/>
            <ac:picMk id="105" creationId="{53B8F14E-C744-4EFF-BEFF-273FFD97CF7A}"/>
          </ac:picMkLst>
        </pc:picChg>
        <pc:picChg chg="add del mod">
          <ac:chgData name="Helene LE" userId="a5b58db8-f4c7-4efa-b52b-0cdc1b7c1afd" providerId="ADAL" clId="{3E108113-5C2B-41C5-838A-A71FA5CA9F23}" dt="2023-01-20T11:37:29.828" v="341" actId="478"/>
          <ac:picMkLst>
            <pc:docMk/>
            <pc:sldMk cId="3881763138" sldId="257"/>
            <ac:picMk id="108" creationId="{F830594D-837E-D9DE-13AF-D1F94E61A3B2}"/>
          </ac:picMkLst>
        </pc:picChg>
        <pc:picChg chg="add mod ord">
          <ac:chgData name="Helene LE" userId="a5b58db8-f4c7-4efa-b52b-0cdc1b7c1afd" providerId="ADAL" clId="{3E108113-5C2B-41C5-838A-A71FA5CA9F23}" dt="2023-01-20T11:38:42.604" v="366" actId="167"/>
          <ac:picMkLst>
            <pc:docMk/>
            <pc:sldMk cId="3881763138" sldId="257"/>
            <ac:picMk id="126" creationId="{E67C3121-945D-71FC-0B26-A0D06B20E646}"/>
          </ac:picMkLst>
        </pc:pic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23" creationId="{EAA8D5D4-84A9-9A9D-78DE-D6E713B53C51}"/>
          </ac:cxnSpMkLst>
        </pc:cxnChg>
        <pc:cxnChg chg="add mod">
          <ac:chgData name="Helene LE" userId="a5b58db8-f4c7-4efa-b52b-0cdc1b7c1afd" providerId="ADAL" clId="{3E108113-5C2B-41C5-838A-A71FA5CA9F23}" dt="2023-01-20T09:18:27.884" v="101" actId="1038"/>
          <ac:cxnSpMkLst>
            <pc:docMk/>
            <pc:sldMk cId="3881763138" sldId="257"/>
            <ac:cxnSpMk id="26" creationId="{3BA19847-3AEA-2D8C-0DCC-C22568104C2E}"/>
          </ac:cxnSpMkLst>
        </pc:cxnChg>
        <pc:cxnChg chg="add mod">
          <ac:chgData name="Helene LE" userId="a5b58db8-f4c7-4efa-b52b-0cdc1b7c1afd" providerId="ADAL" clId="{3E108113-5C2B-41C5-838A-A71FA5CA9F23}" dt="2023-01-20T09:18:41.811" v="183" actId="1076"/>
          <ac:cxnSpMkLst>
            <pc:docMk/>
            <pc:sldMk cId="3881763138" sldId="257"/>
            <ac:cxnSpMk id="28" creationId="{2899F73E-8163-BBDA-3C7D-B5383A96ED49}"/>
          </ac:cxnSpMkLst>
        </pc:cxnChg>
        <pc:cxnChg chg="add mod">
          <ac:chgData name="Helene LE" userId="a5b58db8-f4c7-4efa-b52b-0cdc1b7c1afd" providerId="ADAL" clId="{3E108113-5C2B-41C5-838A-A71FA5CA9F23}" dt="2023-01-20T09:18:47.695" v="187" actId="1076"/>
          <ac:cxnSpMkLst>
            <pc:docMk/>
            <pc:sldMk cId="3881763138" sldId="257"/>
            <ac:cxnSpMk id="30" creationId="{6A69C671-6EB5-9D4F-C209-D6E9117E4057}"/>
          </ac:cxnSpMkLst>
        </pc:cxnChg>
        <pc:cxnChg chg="add mod">
          <ac:chgData name="Helene LE" userId="a5b58db8-f4c7-4efa-b52b-0cdc1b7c1afd" providerId="ADAL" clId="{3E108113-5C2B-41C5-838A-A71FA5CA9F23}" dt="2023-01-20T09:18:52.989" v="189" actId="1076"/>
          <ac:cxnSpMkLst>
            <pc:docMk/>
            <pc:sldMk cId="3881763138" sldId="257"/>
            <ac:cxnSpMk id="37" creationId="{1102039E-A03D-CF70-99E1-9A79904FEC72}"/>
          </ac:cxnSpMkLst>
        </pc:cxnChg>
        <pc:cxnChg chg="add mod">
          <ac:chgData name="Helene LE" userId="a5b58db8-f4c7-4efa-b52b-0cdc1b7c1afd" providerId="ADAL" clId="{3E108113-5C2B-41C5-838A-A71FA5CA9F23}" dt="2023-01-20T09:19:03.831" v="193" actId="1076"/>
          <ac:cxnSpMkLst>
            <pc:docMk/>
            <pc:sldMk cId="3881763138" sldId="257"/>
            <ac:cxnSpMk id="38" creationId="{1143652C-DF88-D2F8-CD80-3DED155D2CEE}"/>
          </ac:cxnSpMkLst>
        </pc:cxnChg>
        <pc:cxnChg chg="add mod">
          <ac:chgData name="Helene LE" userId="a5b58db8-f4c7-4efa-b52b-0cdc1b7c1afd" providerId="ADAL" clId="{3E108113-5C2B-41C5-838A-A71FA5CA9F23}" dt="2023-01-20T09:19:11.936" v="198" actId="1036"/>
          <ac:cxnSpMkLst>
            <pc:docMk/>
            <pc:sldMk cId="3881763138" sldId="257"/>
            <ac:cxnSpMk id="41" creationId="{E9A17D52-2627-2253-E1C1-9D1002D8354C}"/>
          </ac:cxnSpMkLst>
        </pc:cxnChg>
        <pc:cxnChg chg="add mod">
          <ac:chgData name="Helene LE" userId="a5b58db8-f4c7-4efa-b52b-0cdc1b7c1afd" providerId="ADAL" clId="{3E108113-5C2B-41C5-838A-A71FA5CA9F23}" dt="2023-01-20T09:19:22.290" v="203" actId="1038"/>
          <ac:cxnSpMkLst>
            <pc:docMk/>
            <pc:sldMk cId="3881763138" sldId="257"/>
            <ac:cxnSpMk id="52" creationId="{5078BFE5-F4E9-748D-CD39-A3BB6614E555}"/>
          </ac:cxnSpMkLst>
        </pc:cxnChg>
        <pc:cxnChg chg="add mod">
          <ac:chgData name="Helene LE" userId="a5b58db8-f4c7-4efa-b52b-0cdc1b7c1afd" providerId="ADAL" clId="{3E108113-5C2B-41C5-838A-A71FA5CA9F23}" dt="2023-01-20T09:19:30.581" v="206" actId="1076"/>
          <ac:cxnSpMkLst>
            <pc:docMk/>
            <pc:sldMk cId="3881763138" sldId="257"/>
            <ac:cxnSpMk id="53" creationId="{A65984C3-C9ED-BE5C-94A7-62167BC81D44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80" creationId="{E26B686F-F270-5C5D-FE1B-849C4B345A47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81" creationId="{09FAA55A-8F3B-68A9-0644-9D6E649BE1A0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82" creationId="{8BC94428-CFC2-1A25-FF3E-E5409100DBDF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84" creationId="{54AFD159-723C-C021-F8E8-01D0DE541276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89" creationId="{A7BF099A-5C0C-A7C4-5D07-21A78283DA7E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90" creationId="{E2B200CE-26D1-F0C9-2AE1-3FBD97D184CC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91" creationId="{94CF1255-0B1E-4D51-2819-A4C31DAA84DE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92" creationId="{08174DB1-1D7C-B1F3-929D-23A2ACD20FDD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12" creationId="{0C2220D5-F5E2-B3EB-4D95-E39420370D55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13" creationId="{837EC456-5811-2EDD-B048-DD9106E7B757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14" creationId="{304B0DB8-89BA-446E-D1F8-3722CF9242FE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16" creationId="{C0803B3D-F9C6-7FEB-2416-075FF5F824B3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21" creationId="{9A9CBBDF-9F24-1E1A-CE81-716BAD4AAAC3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22" creationId="{E83A3BBB-755F-AD58-CFA6-4CFBE5BB7F50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23" creationId="{C0D57C88-5692-5276-2AD0-5495835918D3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24" creationId="{39CF61D0-EC0C-A79E-BA85-05A92194D83B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57" creationId="{648744F2-FD9B-4BF2-CBD7-A8131F9672A1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58" creationId="{C6642E6C-AC23-D9EC-AC86-40C5744D30D8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59" creationId="{AC197D83-D525-8C1E-A8E4-CCB3E7D51FCF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60" creationId="{2EF4BB62-C58E-C54F-CC45-749047AB0AB9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61" creationId="{7943BFEE-3D3C-5819-D130-6F103FFB47CD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62" creationId="{84C59899-3F35-6EAC-6292-3C7B3F3D7073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63" creationId="{E0324096-7119-43AC-C5AD-92E40A5A2B30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64" creationId="{85C0A3DD-0D7F-06F7-1167-561892B19778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65" creationId="{3A153CDC-9D6E-4338-6D54-95C9CF0F02B5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66" creationId="{1F5446AF-6B64-DCCA-291E-8709F6475DEA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67" creationId="{F69900AA-F201-0309-1E45-34F99B817ACD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68" creationId="{43F9A927-E69A-CC16-0CD1-809EE0350BF1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69" creationId="{6A3575FF-EA55-349F-B7ED-3C0170FAE4E7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70" creationId="{D8A19093-2C13-B99B-4D30-8FC1764F388C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71" creationId="{98A5E839-06B0-8094-E237-089FBC0094D4}"/>
          </ac:cxnSpMkLst>
        </pc:cxnChg>
        <pc:cxnChg chg="mod">
          <ac:chgData name="Helene LE" userId="a5b58db8-f4c7-4efa-b52b-0cdc1b7c1afd" providerId="ADAL" clId="{3E108113-5C2B-41C5-838A-A71FA5CA9F23}" dt="2023-01-20T11:38:37.432" v="362" actId="1036"/>
          <ac:cxnSpMkLst>
            <pc:docMk/>
            <pc:sldMk cId="3881763138" sldId="257"/>
            <ac:cxnSpMk id="172" creationId="{D51B9C65-2991-837F-6FED-B52873391F1D}"/>
          </ac:cxnSpMkLst>
        </pc:cxnChg>
      </pc:sldChg>
      <pc:sldChg chg="modSp">
        <pc:chgData name="Helene LE" userId="a5b58db8-f4c7-4efa-b52b-0cdc1b7c1afd" providerId="ADAL" clId="{3E108113-5C2B-41C5-838A-A71FA5CA9F23}" dt="2023-01-20T09:17:32.683" v="39" actId="1582"/>
        <pc:sldMkLst>
          <pc:docMk/>
          <pc:sldMk cId="2527596108" sldId="272"/>
        </pc:sldMkLst>
        <pc:graphicFrameChg chg="mod">
          <ac:chgData name="Helene LE" userId="a5b58db8-f4c7-4efa-b52b-0cdc1b7c1afd" providerId="ADAL" clId="{3E108113-5C2B-41C5-838A-A71FA5CA9F23}" dt="2023-01-20T09:17:32.683" v="39" actId="1582"/>
          <ac:graphicFrameMkLst>
            <pc:docMk/>
            <pc:sldMk cId="2527596108" sldId="272"/>
            <ac:graphicFrameMk id="11" creationId="{873EED5B-031E-35C9-7DEF-85A767F0A8AC}"/>
          </ac:graphicFrameMkLst>
        </pc:graphicFrameChg>
      </pc:sldChg>
      <pc:sldChg chg="addSp delSp modSp mod">
        <pc:chgData name="Helene LE" userId="a5b58db8-f4c7-4efa-b52b-0cdc1b7c1afd" providerId="ADAL" clId="{3E108113-5C2B-41C5-838A-A71FA5CA9F23}" dt="2023-01-20T11:36:47.499" v="338" actId="1076"/>
        <pc:sldMkLst>
          <pc:docMk/>
          <pc:sldMk cId="1667482618" sldId="273"/>
        </pc:sldMkLst>
        <pc:spChg chg="mod">
          <ac:chgData name="Helene LE" userId="a5b58db8-f4c7-4efa-b52b-0cdc1b7c1afd" providerId="ADAL" clId="{3E108113-5C2B-41C5-838A-A71FA5CA9F23}" dt="2023-01-20T11:34:31.371" v="291" actId="1076"/>
          <ac:spMkLst>
            <pc:docMk/>
            <pc:sldMk cId="1667482618" sldId="273"/>
            <ac:spMk id="34" creationId="{8CE5B3FB-310B-0E91-1EFC-47C2670C59B4}"/>
          </ac:spMkLst>
        </pc:spChg>
        <pc:spChg chg="mod">
          <ac:chgData name="Helene LE" userId="a5b58db8-f4c7-4efa-b52b-0cdc1b7c1afd" providerId="ADAL" clId="{3E108113-5C2B-41C5-838A-A71FA5CA9F23}" dt="2023-01-20T11:36:27.051" v="331" actId="1076"/>
          <ac:spMkLst>
            <pc:docMk/>
            <pc:sldMk cId="1667482618" sldId="273"/>
            <ac:spMk id="35" creationId="{9EC55F13-6BFA-583F-EA68-C5B8484CF340}"/>
          </ac:spMkLst>
        </pc:spChg>
        <pc:spChg chg="mod">
          <ac:chgData name="Helene LE" userId="a5b58db8-f4c7-4efa-b52b-0cdc1b7c1afd" providerId="ADAL" clId="{3E108113-5C2B-41C5-838A-A71FA5CA9F23}" dt="2023-01-20T11:33:08.659" v="260" actId="207"/>
          <ac:spMkLst>
            <pc:docMk/>
            <pc:sldMk cId="1667482618" sldId="273"/>
            <ac:spMk id="57" creationId="{E7C8D620-F4A6-0DE9-2FF4-7980AB35647A}"/>
          </ac:spMkLst>
        </pc:spChg>
        <pc:spChg chg="mod ord">
          <ac:chgData name="Helene LE" userId="a5b58db8-f4c7-4efa-b52b-0cdc1b7c1afd" providerId="ADAL" clId="{3E108113-5C2B-41C5-838A-A71FA5CA9F23}" dt="2023-01-20T11:36:47.499" v="338" actId="1076"/>
          <ac:spMkLst>
            <pc:docMk/>
            <pc:sldMk cId="1667482618" sldId="273"/>
            <ac:spMk id="61" creationId="{C396D65C-B1DE-BC47-0E66-2761417D3640}"/>
          </ac:spMkLst>
        </pc:spChg>
        <pc:spChg chg="del">
          <ac:chgData name="Helene LE" userId="a5b58db8-f4c7-4efa-b52b-0cdc1b7c1afd" providerId="ADAL" clId="{3E108113-5C2B-41C5-838A-A71FA5CA9F23}" dt="2023-01-20T11:36:00.990" v="311" actId="478"/>
          <ac:spMkLst>
            <pc:docMk/>
            <pc:sldMk cId="1667482618" sldId="273"/>
            <ac:spMk id="64" creationId="{92ECCA51-BD0A-9F10-3A6C-D28D9D9FF65F}"/>
          </ac:spMkLst>
        </pc:spChg>
        <pc:spChg chg="mod">
          <ac:chgData name="Helene LE" userId="a5b58db8-f4c7-4efa-b52b-0cdc1b7c1afd" providerId="ADAL" clId="{3E108113-5C2B-41C5-838A-A71FA5CA9F23}" dt="2023-01-20T11:36:21.911" v="329" actId="20577"/>
          <ac:spMkLst>
            <pc:docMk/>
            <pc:sldMk cId="1667482618" sldId="273"/>
            <ac:spMk id="65" creationId="{9D3881C9-4890-FE02-B0AD-1B0C3ED7141A}"/>
          </ac:spMkLst>
        </pc:spChg>
        <pc:picChg chg="add mod ord">
          <ac:chgData name="Helene LE" userId="a5b58db8-f4c7-4efa-b52b-0cdc1b7c1afd" providerId="ADAL" clId="{3E108113-5C2B-41C5-838A-A71FA5CA9F23}" dt="2023-01-20T11:33:16.756" v="263" actId="1036"/>
          <ac:picMkLst>
            <pc:docMk/>
            <pc:sldMk cId="1667482618" sldId="273"/>
            <ac:picMk id="3" creationId="{EC50B891-50B9-F5E8-C264-134453A84D62}"/>
          </ac:picMkLst>
        </pc:picChg>
        <pc:picChg chg="add del mod">
          <ac:chgData name="Helene LE" userId="a5b58db8-f4c7-4efa-b52b-0cdc1b7c1afd" providerId="ADAL" clId="{3E108113-5C2B-41C5-838A-A71FA5CA9F23}" dt="2023-01-20T11:32:34.412" v="250" actId="478"/>
          <ac:picMkLst>
            <pc:docMk/>
            <pc:sldMk cId="1667482618" sldId="273"/>
            <ac:picMk id="5" creationId="{30FB7C1B-83B3-8D58-D7E1-0E7201AC95D2}"/>
          </ac:picMkLst>
        </pc:picChg>
        <pc:picChg chg="add mod ord">
          <ac:chgData name="Helene LE" userId="a5b58db8-f4c7-4efa-b52b-0cdc1b7c1afd" providerId="ADAL" clId="{3E108113-5C2B-41C5-838A-A71FA5CA9F23}" dt="2023-01-20T11:33:04.186" v="259" actId="14100"/>
          <ac:picMkLst>
            <pc:docMk/>
            <pc:sldMk cId="1667482618" sldId="273"/>
            <ac:picMk id="7" creationId="{EA081C2E-40F6-2C79-3A71-96B253B1E03E}"/>
          </ac:picMkLst>
        </pc:picChg>
        <pc:picChg chg="add del mod">
          <ac:chgData name="Helene LE" userId="a5b58db8-f4c7-4efa-b52b-0cdc1b7c1afd" providerId="ADAL" clId="{3E108113-5C2B-41C5-838A-A71FA5CA9F23}" dt="2023-01-20T11:35:59.430" v="310" actId="478"/>
          <ac:picMkLst>
            <pc:docMk/>
            <pc:sldMk cId="1667482618" sldId="273"/>
            <ac:picMk id="10" creationId="{570EA8D6-A394-99A5-0206-2F2ADCBD3049}"/>
          </ac:picMkLst>
        </pc:picChg>
        <pc:picChg chg="add del mod">
          <ac:chgData name="Helene LE" userId="a5b58db8-f4c7-4efa-b52b-0cdc1b7c1afd" providerId="ADAL" clId="{3E108113-5C2B-41C5-838A-A71FA5CA9F23}" dt="2023-01-20T11:34:16.581" v="283" actId="478"/>
          <ac:picMkLst>
            <pc:docMk/>
            <pc:sldMk cId="1667482618" sldId="273"/>
            <ac:picMk id="12" creationId="{2058E14E-F6CD-BB97-F40D-5D7C19A10C97}"/>
          </ac:picMkLst>
        </pc:picChg>
        <pc:picChg chg="add mod">
          <ac:chgData name="Helene LE" userId="a5b58db8-f4c7-4efa-b52b-0cdc1b7c1afd" providerId="ADAL" clId="{3E108113-5C2B-41C5-838A-A71FA5CA9F23}" dt="2023-01-20T11:36:20.163" v="327" actId="1076"/>
          <ac:picMkLst>
            <pc:docMk/>
            <pc:sldMk cId="1667482618" sldId="273"/>
            <ac:picMk id="14" creationId="{0DFB0135-7127-030B-850A-73F83656BDE8}"/>
          </ac:picMkLst>
        </pc:picChg>
        <pc:picChg chg="add mod">
          <ac:chgData name="Helene LE" userId="a5b58db8-f4c7-4efa-b52b-0cdc1b7c1afd" providerId="ADAL" clId="{3E108113-5C2B-41C5-838A-A71FA5CA9F23}" dt="2023-01-20T11:36:24.243" v="330" actId="1076"/>
          <ac:picMkLst>
            <pc:docMk/>
            <pc:sldMk cId="1667482618" sldId="273"/>
            <ac:picMk id="16" creationId="{66C9C21E-F35C-A104-6B78-77A816592EC1}"/>
          </ac:picMkLst>
        </pc:picChg>
        <pc:picChg chg="add del mod">
          <ac:chgData name="Helene LE" userId="a5b58db8-f4c7-4efa-b52b-0cdc1b7c1afd" providerId="ADAL" clId="{3E108113-5C2B-41C5-838A-A71FA5CA9F23}" dt="2023-01-20T11:35:58.228" v="309" actId="478"/>
          <ac:picMkLst>
            <pc:docMk/>
            <pc:sldMk cId="1667482618" sldId="273"/>
            <ac:picMk id="18" creationId="{DAC23F8F-CB50-06EF-C1F7-4E7D24FAB91D}"/>
          </ac:picMkLst>
        </pc:picChg>
        <pc:cxnChg chg="mod">
          <ac:chgData name="Helene LE" userId="a5b58db8-f4c7-4efa-b52b-0cdc1b7c1afd" providerId="ADAL" clId="{3E108113-5C2B-41C5-838A-A71FA5CA9F23}" dt="2023-01-20T11:33:19.075" v="264" actId="14100"/>
          <ac:cxnSpMkLst>
            <pc:docMk/>
            <pc:sldMk cId="1667482618" sldId="273"/>
            <ac:cxnSpMk id="55" creationId="{02F3249D-915B-FB35-2865-5F824F176B70}"/>
          </ac:cxnSpMkLst>
        </pc:cxnChg>
      </pc:sldChg>
      <pc:sldChg chg="addSp delSp modSp mod">
        <pc:chgData name="Helene LE" userId="a5b58db8-f4c7-4efa-b52b-0cdc1b7c1afd" providerId="ADAL" clId="{3E108113-5C2B-41C5-838A-A71FA5CA9F23}" dt="2023-01-20T11:40:18.117" v="375"/>
        <pc:sldMkLst>
          <pc:docMk/>
          <pc:sldMk cId="937229214" sldId="275"/>
        </pc:sldMkLst>
        <pc:spChg chg="mod">
          <ac:chgData name="Helene LE" userId="a5b58db8-f4c7-4efa-b52b-0cdc1b7c1afd" providerId="ADAL" clId="{3E108113-5C2B-41C5-838A-A71FA5CA9F23}" dt="2023-01-20T11:40:18.117" v="375"/>
          <ac:spMkLst>
            <pc:docMk/>
            <pc:sldMk cId="937229214" sldId="275"/>
            <ac:spMk id="2" creationId="{36E9266D-EC2A-BC62-59CD-B8C78D5773AF}"/>
          </ac:spMkLst>
        </pc:spChg>
        <pc:grpChg chg="add mod">
          <ac:chgData name="Helene LE" userId="a5b58db8-f4c7-4efa-b52b-0cdc1b7c1afd" providerId="ADAL" clId="{3E108113-5C2B-41C5-838A-A71FA5CA9F23}" dt="2023-01-20T11:40:00.646" v="373" actId="14100"/>
          <ac:grpSpMkLst>
            <pc:docMk/>
            <pc:sldMk cId="937229214" sldId="275"/>
            <ac:grpSpMk id="5" creationId="{08A8CB19-3FC9-D9C5-7979-3A9BB20A26D3}"/>
          </ac:grpSpMkLst>
        </pc:grpChg>
        <pc:picChg chg="add del mod">
          <ac:chgData name="Helene LE" userId="a5b58db8-f4c7-4efa-b52b-0cdc1b7c1afd" providerId="ADAL" clId="{3E108113-5C2B-41C5-838A-A71FA5CA9F23}" dt="2023-01-20T11:39:44.004" v="370" actId="478"/>
          <ac:picMkLst>
            <pc:docMk/>
            <pc:sldMk cId="937229214" sldId="275"/>
            <ac:picMk id="4" creationId="{BC799C7B-A4C8-6112-DBA3-E3A03960CC0B}"/>
          </ac:picMkLst>
        </pc:picChg>
        <pc:picChg chg="mod">
          <ac:chgData name="Helene LE" userId="a5b58db8-f4c7-4efa-b52b-0cdc1b7c1afd" providerId="ADAL" clId="{3E108113-5C2B-41C5-838A-A71FA5CA9F23}" dt="2023-01-20T11:39:58.237" v="371"/>
          <ac:picMkLst>
            <pc:docMk/>
            <pc:sldMk cId="937229214" sldId="275"/>
            <ac:picMk id="6" creationId="{57DD943E-B6CB-2A36-BB30-53F53C2ECE9E}"/>
          </ac:picMkLst>
        </pc:picChg>
        <pc:picChg chg="mod">
          <ac:chgData name="Helene LE" userId="a5b58db8-f4c7-4efa-b52b-0cdc1b7c1afd" providerId="ADAL" clId="{3E108113-5C2B-41C5-838A-A71FA5CA9F23}" dt="2023-01-20T11:39:58.237" v="371"/>
          <ac:picMkLst>
            <pc:docMk/>
            <pc:sldMk cId="937229214" sldId="275"/>
            <ac:picMk id="7" creationId="{AF7D2FDF-6746-66BB-07F6-F6CA9533989F}"/>
          </ac:picMkLst>
        </pc:picChg>
      </pc:sldChg>
    </pc:docChg>
  </pc:docChgLst>
  <pc:docChgLst>
    <pc:chgData name="Helene LE" userId="a5b58db8-f4c7-4efa-b52b-0cdc1b7c1afd" providerId="ADAL" clId="{D0096BD7-7CBF-4575-8AFA-8A40FD2689F4}"/>
    <pc:docChg chg="undo redo custSel addSld modSld">
      <pc:chgData name="Helene LE" userId="a5b58db8-f4c7-4efa-b52b-0cdc1b7c1afd" providerId="ADAL" clId="{D0096BD7-7CBF-4575-8AFA-8A40FD2689F4}" dt="2023-01-27T12:51:21.836" v="2395" actId="20577"/>
      <pc:docMkLst>
        <pc:docMk/>
      </pc:docMkLst>
      <pc:sldChg chg="modSp mod">
        <pc:chgData name="Helene LE" userId="a5b58db8-f4c7-4efa-b52b-0cdc1b7c1afd" providerId="ADAL" clId="{D0096BD7-7CBF-4575-8AFA-8A40FD2689F4}" dt="2023-01-27T12:51:21.836" v="2395" actId="20577"/>
        <pc:sldMkLst>
          <pc:docMk/>
          <pc:sldMk cId="3890525891" sldId="256"/>
        </pc:sldMkLst>
        <pc:spChg chg="mod">
          <ac:chgData name="Helene LE" userId="a5b58db8-f4c7-4efa-b52b-0cdc1b7c1afd" providerId="ADAL" clId="{D0096BD7-7CBF-4575-8AFA-8A40FD2689F4}" dt="2023-01-24T15:11:49.106" v="1553" actId="1076"/>
          <ac:spMkLst>
            <pc:docMk/>
            <pc:sldMk cId="3890525891" sldId="256"/>
            <ac:spMk id="5" creationId="{FE309ADF-CECF-1788-67B3-18CD52186131}"/>
          </ac:spMkLst>
        </pc:spChg>
        <pc:spChg chg="mod">
          <ac:chgData name="Helene LE" userId="a5b58db8-f4c7-4efa-b52b-0cdc1b7c1afd" providerId="ADAL" clId="{D0096BD7-7CBF-4575-8AFA-8A40FD2689F4}" dt="2023-01-24T15:58:58.098" v="2275" actId="20577"/>
          <ac:spMkLst>
            <pc:docMk/>
            <pc:sldMk cId="3890525891" sldId="256"/>
            <ac:spMk id="6" creationId="{DC3E4985-D3EA-0A59-D099-FCBA6BE04E54}"/>
          </ac:spMkLst>
        </pc:spChg>
        <pc:graphicFrameChg chg="mod modGraphic">
          <ac:chgData name="Helene LE" userId="a5b58db8-f4c7-4efa-b52b-0cdc1b7c1afd" providerId="ADAL" clId="{D0096BD7-7CBF-4575-8AFA-8A40FD2689F4}" dt="2023-01-27T12:51:21.836" v="2395" actId="20577"/>
          <ac:graphicFrameMkLst>
            <pc:docMk/>
            <pc:sldMk cId="3890525891" sldId="256"/>
            <ac:graphicFrameMk id="4" creationId="{5E67623D-F853-E45C-EBD6-CB5F00611FCB}"/>
          </ac:graphicFrameMkLst>
        </pc:graphicFrameChg>
      </pc:sldChg>
      <pc:sldChg chg="addSp delSp modSp mod">
        <pc:chgData name="Helene LE" userId="a5b58db8-f4c7-4efa-b52b-0cdc1b7c1afd" providerId="ADAL" clId="{D0096BD7-7CBF-4575-8AFA-8A40FD2689F4}" dt="2023-01-24T15:28:37.646" v="1869" actId="478"/>
        <pc:sldMkLst>
          <pc:docMk/>
          <pc:sldMk cId="3881763138" sldId="257"/>
        </pc:sldMkLst>
        <pc:spChg chg="add mod">
          <ac:chgData name="Helene LE" userId="a5b58db8-f4c7-4efa-b52b-0cdc1b7c1afd" providerId="ADAL" clId="{D0096BD7-7CBF-4575-8AFA-8A40FD2689F4}" dt="2023-01-24T13:15:49.126" v="139" actId="1036"/>
          <ac:spMkLst>
            <pc:docMk/>
            <pc:sldMk cId="3881763138" sldId="257"/>
            <ac:spMk id="2" creationId="{65FAF3B0-7B4F-E850-B2DE-2F0957104319}"/>
          </ac:spMkLst>
        </pc:spChg>
        <pc:spChg chg="mod">
          <ac:chgData name="Helene LE" userId="a5b58db8-f4c7-4efa-b52b-0cdc1b7c1afd" providerId="ADAL" clId="{D0096BD7-7CBF-4575-8AFA-8A40FD2689F4}" dt="2023-01-24T13:14:33.021" v="128" actId="20577"/>
          <ac:spMkLst>
            <pc:docMk/>
            <pc:sldMk cId="3881763138" sldId="257"/>
            <ac:spMk id="3" creationId="{B9358BDB-2541-1CA5-A9EF-9C0B0DA7EA58}"/>
          </ac:spMkLst>
        </pc:spChg>
        <pc:spChg chg="mod">
          <ac:chgData name="Helene LE" userId="a5b58db8-f4c7-4efa-b52b-0cdc1b7c1afd" providerId="ADAL" clId="{D0096BD7-7CBF-4575-8AFA-8A40FD2689F4}" dt="2023-01-24T13:14:27.299" v="121" actId="20577"/>
          <ac:spMkLst>
            <pc:docMk/>
            <pc:sldMk cId="3881763138" sldId="257"/>
            <ac:spMk id="4" creationId="{4562B606-F985-6829-BD23-4B52204F2490}"/>
          </ac:spMkLst>
        </pc:spChg>
        <pc:spChg chg="mod">
          <ac:chgData name="Helene LE" userId="a5b58db8-f4c7-4efa-b52b-0cdc1b7c1afd" providerId="ADAL" clId="{D0096BD7-7CBF-4575-8AFA-8A40FD2689F4}" dt="2023-01-24T13:14:22.993" v="114" actId="20577"/>
          <ac:spMkLst>
            <pc:docMk/>
            <pc:sldMk cId="3881763138" sldId="257"/>
            <ac:spMk id="5" creationId="{91B031C9-BC0C-3CB4-8E1C-6B77C05F0477}"/>
          </ac:spMkLst>
        </pc:spChg>
        <pc:spChg chg="mod">
          <ac:chgData name="Helene LE" userId="a5b58db8-f4c7-4efa-b52b-0cdc1b7c1afd" providerId="ADAL" clId="{D0096BD7-7CBF-4575-8AFA-8A40FD2689F4}" dt="2023-01-24T13:14:12.725" v="107" actId="20577"/>
          <ac:spMkLst>
            <pc:docMk/>
            <pc:sldMk cId="3881763138" sldId="257"/>
            <ac:spMk id="6" creationId="{2AF94001-9906-63D6-9138-A4ED9DC519EA}"/>
          </ac:spMkLst>
        </pc:spChg>
        <pc:spChg chg="del mod">
          <ac:chgData name="Helene LE" userId="a5b58db8-f4c7-4efa-b52b-0cdc1b7c1afd" providerId="ADAL" clId="{D0096BD7-7CBF-4575-8AFA-8A40FD2689F4}" dt="2023-01-24T13:10:58.756" v="16" actId="478"/>
          <ac:spMkLst>
            <pc:docMk/>
            <pc:sldMk cId="3881763138" sldId="257"/>
            <ac:spMk id="7" creationId="{497F7D85-600E-B48C-BF9A-56B325680B12}"/>
          </ac:spMkLst>
        </pc:spChg>
        <pc:spChg chg="add mod">
          <ac:chgData name="Helene LE" userId="a5b58db8-f4c7-4efa-b52b-0cdc1b7c1afd" providerId="ADAL" clId="{D0096BD7-7CBF-4575-8AFA-8A40FD2689F4}" dt="2023-01-24T13:15:49.126" v="139" actId="1036"/>
          <ac:spMkLst>
            <pc:docMk/>
            <pc:sldMk cId="3881763138" sldId="257"/>
            <ac:spMk id="16" creationId="{37DBEB85-FC0D-CDFA-25AE-013770241F3D}"/>
          </ac:spMkLst>
        </pc:spChg>
        <pc:spChg chg="add mod">
          <ac:chgData name="Helene LE" userId="a5b58db8-f4c7-4efa-b52b-0cdc1b7c1afd" providerId="ADAL" clId="{D0096BD7-7CBF-4575-8AFA-8A40FD2689F4}" dt="2023-01-24T13:15:49.126" v="139" actId="1036"/>
          <ac:spMkLst>
            <pc:docMk/>
            <pc:sldMk cId="3881763138" sldId="257"/>
            <ac:spMk id="18" creationId="{0A8D240A-45D9-4B1E-E60B-E17AF1A54CE7}"/>
          </ac:spMkLst>
        </pc:spChg>
        <pc:spChg chg="mod">
          <ac:chgData name="Helene LE" userId="a5b58db8-f4c7-4efa-b52b-0cdc1b7c1afd" providerId="ADAL" clId="{D0096BD7-7CBF-4575-8AFA-8A40FD2689F4}" dt="2023-01-24T13:15:49.126" v="139" actId="1036"/>
          <ac:spMkLst>
            <pc:docMk/>
            <pc:sldMk cId="3881763138" sldId="257"/>
            <ac:spMk id="19" creationId="{5E7F91FD-030F-3C31-66BB-AB69C89F0B50}"/>
          </ac:spMkLst>
        </pc:spChg>
        <pc:spChg chg="add mod">
          <ac:chgData name="Helene LE" userId="a5b58db8-f4c7-4efa-b52b-0cdc1b7c1afd" providerId="ADAL" clId="{D0096BD7-7CBF-4575-8AFA-8A40FD2689F4}" dt="2023-01-24T13:15:49.126" v="139" actId="1036"/>
          <ac:spMkLst>
            <pc:docMk/>
            <pc:sldMk cId="3881763138" sldId="257"/>
            <ac:spMk id="22" creationId="{9BA86E73-AD73-8B2A-7238-44AF96808819}"/>
          </ac:spMkLst>
        </pc:spChg>
        <pc:spChg chg="add mod">
          <ac:chgData name="Helene LE" userId="a5b58db8-f4c7-4efa-b52b-0cdc1b7c1afd" providerId="ADAL" clId="{D0096BD7-7CBF-4575-8AFA-8A40FD2689F4}" dt="2023-01-24T13:13:51.092" v="90" actId="571"/>
          <ac:spMkLst>
            <pc:docMk/>
            <pc:sldMk cId="3881763138" sldId="257"/>
            <ac:spMk id="32" creationId="{44533BB5-A72B-0435-1255-D4DB0507F2A3}"/>
          </ac:spMkLst>
        </pc:spChg>
        <pc:spChg chg="del">
          <ac:chgData name="Helene LE" userId="a5b58db8-f4c7-4efa-b52b-0cdc1b7c1afd" providerId="ADAL" clId="{D0096BD7-7CBF-4575-8AFA-8A40FD2689F4}" dt="2023-01-24T13:12:24.592" v="41" actId="478"/>
          <ac:spMkLst>
            <pc:docMk/>
            <pc:sldMk cId="3881763138" sldId="257"/>
            <ac:spMk id="48" creationId="{3B3BA69E-43CA-D2D5-849D-1ACE0DAC217A}"/>
          </ac:spMkLst>
        </pc:spChg>
        <pc:spChg chg="del">
          <ac:chgData name="Helene LE" userId="a5b58db8-f4c7-4efa-b52b-0cdc1b7c1afd" providerId="ADAL" clId="{D0096BD7-7CBF-4575-8AFA-8A40FD2689F4}" dt="2023-01-24T13:12:10.531" v="40" actId="478"/>
          <ac:spMkLst>
            <pc:docMk/>
            <pc:sldMk cId="3881763138" sldId="257"/>
            <ac:spMk id="50" creationId="{B42A7F40-3117-69B6-BC3F-5702AD369E9E}"/>
          </ac:spMkLst>
        </pc:spChg>
        <pc:spChg chg="del">
          <ac:chgData name="Helene LE" userId="a5b58db8-f4c7-4efa-b52b-0cdc1b7c1afd" providerId="ADAL" clId="{D0096BD7-7CBF-4575-8AFA-8A40FD2689F4}" dt="2023-01-24T13:11:35.922" v="29" actId="478"/>
          <ac:spMkLst>
            <pc:docMk/>
            <pc:sldMk cId="3881763138" sldId="257"/>
            <ac:spMk id="51" creationId="{EC68A4A1-1014-9BC3-381E-280E7672CF89}"/>
          </ac:spMkLst>
        </pc:spChg>
        <pc:spChg chg="del">
          <ac:chgData name="Helene LE" userId="a5b58db8-f4c7-4efa-b52b-0cdc1b7c1afd" providerId="ADAL" clId="{D0096BD7-7CBF-4575-8AFA-8A40FD2689F4}" dt="2023-01-24T13:12:24.592" v="41" actId="478"/>
          <ac:spMkLst>
            <pc:docMk/>
            <pc:sldMk cId="3881763138" sldId="257"/>
            <ac:spMk id="54" creationId="{52398EFC-2DDE-54FC-23C7-04B0189EAB6D}"/>
          </ac:spMkLst>
        </pc:spChg>
        <pc:spChg chg="del">
          <ac:chgData name="Helene LE" userId="a5b58db8-f4c7-4efa-b52b-0cdc1b7c1afd" providerId="ADAL" clId="{D0096BD7-7CBF-4575-8AFA-8A40FD2689F4}" dt="2023-01-24T13:12:10.531" v="40" actId="478"/>
          <ac:spMkLst>
            <pc:docMk/>
            <pc:sldMk cId="3881763138" sldId="257"/>
            <ac:spMk id="56" creationId="{72245286-8C09-562B-43EF-B0F188212DD4}"/>
          </ac:spMkLst>
        </pc:spChg>
        <pc:spChg chg="del">
          <ac:chgData name="Helene LE" userId="a5b58db8-f4c7-4efa-b52b-0cdc1b7c1afd" providerId="ADAL" clId="{D0096BD7-7CBF-4575-8AFA-8A40FD2689F4}" dt="2023-01-24T13:11:56.944" v="38" actId="478"/>
          <ac:spMkLst>
            <pc:docMk/>
            <pc:sldMk cId="3881763138" sldId="257"/>
            <ac:spMk id="57" creationId="{75701C23-83B3-E057-E094-4DC3B8310045}"/>
          </ac:spMkLst>
        </pc:spChg>
        <pc:spChg chg="mod">
          <ac:chgData name="Helene LE" userId="a5b58db8-f4c7-4efa-b52b-0cdc1b7c1afd" providerId="ADAL" clId="{D0096BD7-7CBF-4575-8AFA-8A40FD2689F4}" dt="2023-01-24T13:15:07.954" v="130" actId="255"/>
          <ac:spMkLst>
            <pc:docMk/>
            <pc:sldMk cId="3881763138" sldId="257"/>
            <ac:spMk id="60" creationId="{85580F59-FD93-FB89-E947-B2F639622330}"/>
          </ac:spMkLst>
        </pc:spChg>
        <pc:spChg chg="del">
          <ac:chgData name="Helene LE" userId="a5b58db8-f4c7-4efa-b52b-0cdc1b7c1afd" providerId="ADAL" clId="{D0096BD7-7CBF-4575-8AFA-8A40FD2689F4}" dt="2023-01-24T13:11:11.206" v="19" actId="478"/>
          <ac:spMkLst>
            <pc:docMk/>
            <pc:sldMk cId="3881763138" sldId="257"/>
            <ac:spMk id="61" creationId="{4346407A-8F36-AA67-5CBE-F3057FF27D57}"/>
          </ac:spMkLst>
        </pc:spChg>
        <pc:spChg chg="del">
          <ac:chgData name="Helene LE" userId="a5b58db8-f4c7-4efa-b52b-0cdc1b7c1afd" providerId="ADAL" clId="{D0096BD7-7CBF-4575-8AFA-8A40FD2689F4}" dt="2023-01-24T13:11:09.770" v="18" actId="478"/>
          <ac:spMkLst>
            <pc:docMk/>
            <pc:sldMk cId="3881763138" sldId="257"/>
            <ac:spMk id="62" creationId="{50385AB3-83C5-F832-2BD2-B2D748036E8B}"/>
          </ac:spMkLst>
        </pc:spChg>
        <pc:spChg chg="del">
          <ac:chgData name="Helene LE" userId="a5b58db8-f4c7-4efa-b52b-0cdc1b7c1afd" providerId="ADAL" clId="{D0096BD7-7CBF-4575-8AFA-8A40FD2689F4}" dt="2023-01-24T13:11:12.948" v="20" actId="478"/>
          <ac:spMkLst>
            <pc:docMk/>
            <pc:sldMk cId="3881763138" sldId="257"/>
            <ac:spMk id="63" creationId="{3A03B5D6-9534-6449-DF1B-4ACF054804F1}"/>
          </ac:spMkLst>
        </pc:spChg>
        <pc:spChg chg="del">
          <ac:chgData name="Helene LE" userId="a5b58db8-f4c7-4efa-b52b-0cdc1b7c1afd" providerId="ADAL" clId="{D0096BD7-7CBF-4575-8AFA-8A40FD2689F4}" dt="2023-01-24T13:11:14.492" v="21" actId="478"/>
          <ac:spMkLst>
            <pc:docMk/>
            <pc:sldMk cId="3881763138" sldId="257"/>
            <ac:spMk id="64" creationId="{857292B0-83EB-585F-B67F-616F25F9638B}"/>
          </ac:spMkLst>
        </pc:spChg>
        <pc:spChg chg="del">
          <ac:chgData name="Helene LE" userId="a5b58db8-f4c7-4efa-b52b-0cdc1b7c1afd" providerId="ADAL" clId="{D0096BD7-7CBF-4575-8AFA-8A40FD2689F4}" dt="2023-01-24T13:11:16.736" v="22" actId="478"/>
          <ac:spMkLst>
            <pc:docMk/>
            <pc:sldMk cId="3881763138" sldId="257"/>
            <ac:spMk id="65" creationId="{2C255916-B500-7015-CA4B-2859A9FEA32B}"/>
          </ac:spMkLst>
        </pc:spChg>
        <pc:spChg chg="del">
          <ac:chgData name="Helene LE" userId="a5b58db8-f4c7-4efa-b52b-0cdc1b7c1afd" providerId="ADAL" clId="{D0096BD7-7CBF-4575-8AFA-8A40FD2689F4}" dt="2023-01-24T13:11:19.382" v="23" actId="478"/>
          <ac:spMkLst>
            <pc:docMk/>
            <pc:sldMk cId="3881763138" sldId="257"/>
            <ac:spMk id="66" creationId="{6165EDF5-D823-7CDE-17CF-E1611C0C8F89}"/>
          </ac:spMkLst>
        </pc:spChg>
        <pc:spChg chg="del">
          <ac:chgData name="Helene LE" userId="a5b58db8-f4c7-4efa-b52b-0cdc1b7c1afd" providerId="ADAL" clId="{D0096BD7-7CBF-4575-8AFA-8A40FD2689F4}" dt="2023-01-24T13:12:24.592" v="41" actId="478"/>
          <ac:spMkLst>
            <pc:docMk/>
            <pc:sldMk cId="3881763138" sldId="257"/>
            <ac:spMk id="77" creationId="{CC0CB84E-C148-9ACC-9BF2-B511FA60722B}"/>
          </ac:spMkLst>
        </pc:spChg>
        <pc:spChg chg="del">
          <ac:chgData name="Helene LE" userId="a5b58db8-f4c7-4efa-b52b-0cdc1b7c1afd" providerId="ADAL" clId="{D0096BD7-7CBF-4575-8AFA-8A40FD2689F4}" dt="2023-01-24T13:12:10.531" v="40" actId="478"/>
          <ac:spMkLst>
            <pc:docMk/>
            <pc:sldMk cId="3881763138" sldId="257"/>
            <ac:spMk id="79" creationId="{774CB160-A747-1A7F-5781-E99D8ECBE37A}"/>
          </ac:spMkLst>
        </pc:spChg>
        <pc:spChg chg="del">
          <ac:chgData name="Helene LE" userId="a5b58db8-f4c7-4efa-b52b-0cdc1b7c1afd" providerId="ADAL" clId="{D0096BD7-7CBF-4575-8AFA-8A40FD2689F4}" dt="2023-01-24T13:11:32.332" v="28" actId="478"/>
          <ac:spMkLst>
            <pc:docMk/>
            <pc:sldMk cId="3881763138" sldId="257"/>
            <ac:spMk id="83" creationId="{8DAA0FE5-7993-E54D-D13D-CE772C884FF9}"/>
          </ac:spMkLst>
        </pc:spChg>
        <pc:spChg chg="del">
          <ac:chgData name="Helene LE" userId="a5b58db8-f4c7-4efa-b52b-0cdc1b7c1afd" providerId="ADAL" clId="{D0096BD7-7CBF-4575-8AFA-8A40FD2689F4}" dt="2023-01-24T13:12:24.592" v="41" actId="478"/>
          <ac:spMkLst>
            <pc:docMk/>
            <pc:sldMk cId="3881763138" sldId="257"/>
            <ac:spMk id="85" creationId="{91B3C1BA-F024-9D0A-A0EA-30CFF37277F9}"/>
          </ac:spMkLst>
        </pc:spChg>
        <pc:spChg chg="del">
          <ac:chgData name="Helene LE" userId="a5b58db8-f4c7-4efa-b52b-0cdc1b7c1afd" providerId="ADAL" clId="{D0096BD7-7CBF-4575-8AFA-8A40FD2689F4}" dt="2023-01-24T13:12:10.531" v="40" actId="478"/>
          <ac:spMkLst>
            <pc:docMk/>
            <pc:sldMk cId="3881763138" sldId="257"/>
            <ac:spMk id="87" creationId="{2C61598C-5C11-325C-5D20-7779043CFDD0}"/>
          </ac:spMkLst>
        </pc:spChg>
        <pc:spChg chg="del">
          <ac:chgData name="Helene LE" userId="a5b58db8-f4c7-4efa-b52b-0cdc1b7c1afd" providerId="ADAL" clId="{D0096BD7-7CBF-4575-8AFA-8A40FD2689F4}" dt="2023-01-24T13:11:59.809" v="39" actId="478"/>
          <ac:spMkLst>
            <pc:docMk/>
            <pc:sldMk cId="3881763138" sldId="257"/>
            <ac:spMk id="88" creationId="{04A6C8ED-53AD-DAEF-C77C-83012245377B}"/>
          </ac:spMkLst>
        </pc:spChg>
        <pc:spChg chg="mod">
          <ac:chgData name="Helene LE" userId="a5b58db8-f4c7-4efa-b52b-0cdc1b7c1afd" providerId="ADAL" clId="{D0096BD7-7CBF-4575-8AFA-8A40FD2689F4}" dt="2023-01-24T13:15:16.065" v="132" actId="1038"/>
          <ac:spMkLst>
            <pc:docMk/>
            <pc:sldMk cId="3881763138" sldId="257"/>
            <ac:spMk id="93" creationId="{9B25D0D5-0781-6CA4-BFB0-E0119144E138}"/>
          </ac:spMkLst>
        </pc:spChg>
        <pc:spChg chg="mod">
          <ac:chgData name="Helene LE" userId="a5b58db8-f4c7-4efa-b52b-0cdc1b7c1afd" providerId="ADAL" clId="{D0096BD7-7CBF-4575-8AFA-8A40FD2689F4}" dt="2023-01-24T13:15:12.394" v="131" actId="1038"/>
          <ac:spMkLst>
            <pc:docMk/>
            <pc:sldMk cId="3881763138" sldId="257"/>
            <ac:spMk id="94" creationId="{836B96E0-2082-0A41-9625-D1A77232F1D2}"/>
          </ac:spMkLst>
        </pc:spChg>
        <pc:spChg chg="add mod">
          <ac:chgData name="Helene LE" userId="a5b58db8-f4c7-4efa-b52b-0cdc1b7c1afd" providerId="ADAL" clId="{D0096BD7-7CBF-4575-8AFA-8A40FD2689F4}" dt="2023-01-24T13:13:51.092" v="90" actId="571"/>
          <ac:spMkLst>
            <pc:docMk/>
            <pc:sldMk cId="3881763138" sldId="257"/>
            <ac:spMk id="95" creationId="{25E20B3C-0CC0-8610-9B76-1BD9B67DAA03}"/>
          </ac:spMkLst>
        </pc:spChg>
        <pc:spChg chg="del">
          <ac:chgData name="Helene LE" userId="a5b58db8-f4c7-4efa-b52b-0cdc1b7c1afd" providerId="ADAL" clId="{D0096BD7-7CBF-4575-8AFA-8A40FD2689F4}" dt="2023-01-24T13:11:21.177" v="24" actId="478"/>
          <ac:spMkLst>
            <pc:docMk/>
            <pc:sldMk cId="3881763138" sldId="257"/>
            <ac:spMk id="98" creationId="{20FBE34A-1DBC-AA9B-9F26-73895E01DBA8}"/>
          </ac:spMkLst>
        </pc:spChg>
        <pc:spChg chg="del">
          <ac:chgData name="Helene LE" userId="a5b58db8-f4c7-4efa-b52b-0cdc1b7c1afd" providerId="ADAL" clId="{D0096BD7-7CBF-4575-8AFA-8A40FD2689F4}" dt="2023-01-24T13:11:22.804" v="25" actId="478"/>
          <ac:spMkLst>
            <pc:docMk/>
            <pc:sldMk cId="3881763138" sldId="257"/>
            <ac:spMk id="106" creationId="{635F096D-FE1B-DC9B-CEEE-7B6A7535FADA}"/>
          </ac:spMkLst>
        </pc:spChg>
        <pc:spChg chg="add mod">
          <ac:chgData name="Helene LE" userId="a5b58db8-f4c7-4efa-b52b-0cdc1b7c1afd" providerId="ADAL" clId="{D0096BD7-7CBF-4575-8AFA-8A40FD2689F4}" dt="2023-01-24T13:13:51.092" v="90" actId="571"/>
          <ac:spMkLst>
            <pc:docMk/>
            <pc:sldMk cId="3881763138" sldId="257"/>
            <ac:spMk id="107" creationId="{78894B48-8A7F-74A7-58D5-D50B2172481D}"/>
          </ac:spMkLst>
        </pc:spChg>
        <pc:spChg chg="add mod">
          <ac:chgData name="Helene LE" userId="a5b58db8-f4c7-4efa-b52b-0cdc1b7c1afd" providerId="ADAL" clId="{D0096BD7-7CBF-4575-8AFA-8A40FD2689F4}" dt="2023-01-24T13:13:51.092" v="90" actId="571"/>
          <ac:spMkLst>
            <pc:docMk/>
            <pc:sldMk cId="3881763138" sldId="257"/>
            <ac:spMk id="108" creationId="{16E91333-F69B-A0EA-FE6A-6FCCD386519F}"/>
          </ac:spMkLst>
        </pc:spChg>
        <pc:spChg chg="del">
          <ac:chgData name="Helene LE" userId="a5b58db8-f4c7-4efa-b52b-0cdc1b7c1afd" providerId="ADAL" clId="{D0096BD7-7CBF-4575-8AFA-8A40FD2689F4}" dt="2023-01-24T13:12:10.531" v="40" actId="478"/>
          <ac:spMkLst>
            <pc:docMk/>
            <pc:sldMk cId="3881763138" sldId="257"/>
            <ac:spMk id="111" creationId="{E48BB0A5-802C-570E-EAF8-442D616BAB55}"/>
          </ac:spMkLst>
        </pc:spChg>
        <pc:spChg chg="del">
          <ac:chgData name="Helene LE" userId="a5b58db8-f4c7-4efa-b52b-0cdc1b7c1afd" providerId="ADAL" clId="{D0096BD7-7CBF-4575-8AFA-8A40FD2689F4}" dt="2023-01-24T13:11:25.279" v="26" actId="478"/>
          <ac:spMkLst>
            <pc:docMk/>
            <pc:sldMk cId="3881763138" sldId="257"/>
            <ac:spMk id="115" creationId="{FAF352F0-493F-3EC2-A919-424697BEFAE8}"/>
          </ac:spMkLst>
        </pc:spChg>
        <pc:spChg chg="del">
          <ac:chgData name="Helene LE" userId="a5b58db8-f4c7-4efa-b52b-0cdc1b7c1afd" providerId="ADAL" clId="{D0096BD7-7CBF-4575-8AFA-8A40FD2689F4}" dt="2023-01-24T13:12:24.592" v="41" actId="478"/>
          <ac:spMkLst>
            <pc:docMk/>
            <pc:sldMk cId="3881763138" sldId="257"/>
            <ac:spMk id="117" creationId="{3F2C6ABB-2154-3358-B2EF-E339BBA84C65}"/>
          </ac:spMkLst>
        </pc:spChg>
        <pc:spChg chg="del">
          <ac:chgData name="Helene LE" userId="a5b58db8-f4c7-4efa-b52b-0cdc1b7c1afd" providerId="ADAL" clId="{D0096BD7-7CBF-4575-8AFA-8A40FD2689F4}" dt="2023-01-24T13:12:10.531" v="40" actId="478"/>
          <ac:spMkLst>
            <pc:docMk/>
            <pc:sldMk cId="3881763138" sldId="257"/>
            <ac:spMk id="119" creationId="{112D37CE-94E8-F2BF-328F-55C7D901F6CB}"/>
          </ac:spMkLst>
        </pc:spChg>
        <pc:spChg chg="del">
          <ac:chgData name="Helene LE" userId="a5b58db8-f4c7-4efa-b52b-0cdc1b7c1afd" providerId="ADAL" clId="{D0096BD7-7CBF-4575-8AFA-8A40FD2689F4}" dt="2023-01-24T13:11:27.056" v="27" actId="478"/>
          <ac:spMkLst>
            <pc:docMk/>
            <pc:sldMk cId="3881763138" sldId="257"/>
            <ac:spMk id="120" creationId="{20BE6DAF-EC87-94C9-452A-89372722CD31}"/>
          </ac:spMkLst>
        </pc:spChg>
        <pc:spChg chg="add mod">
          <ac:chgData name="Helene LE" userId="a5b58db8-f4c7-4efa-b52b-0cdc1b7c1afd" providerId="ADAL" clId="{D0096BD7-7CBF-4575-8AFA-8A40FD2689F4}" dt="2023-01-24T13:13:51.092" v="90" actId="571"/>
          <ac:spMkLst>
            <pc:docMk/>
            <pc:sldMk cId="3881763138" sldId="257"/>
            <ac:spMk id="125" creationId="{7C98FB83-1523-470E-4FCC-2E326F34AD8E}"/>
          </ac:spMkLst>
        </pc:spChg>
        <pc:spChg chg="mod">
          <ac:chgData name="Helene LE" userId="a5b58db8-f4c7-4efa-b52b-0cdc1b7c1afd" providerId="ADAL" clId="{D0096BD7-7CBF-4575-8AFA-8A40FD2689F4}" dt="2023-01-24T13:15:07.954" v="130" actId="255"/>
          <ac:spMkLst>
            <pc:docMk/>
            <pc:sldMk cId="3881763138" sldId="257"/>
            <ac:spMk id="127" creationId="{80DA5DA1-066E-58F4-0EC6-52A5B2B541A3}"/>
          </ac:spMkLst>
        </pc:spChg>
        <pc:spChg chg="mod">
          <ac:chgData name="Helene LE" userId="a5b58db8-f4c7-4efa-b52b-0cdc1b7c1afd" providerId="ADAL" clId="{D0096BD7-7CBF-4575-8AFA-8A40FD2689F4}" dt="2023-01-24T13:15:07.954" v="130" actId="255"/>
          <ac:spMkLst>
            <pc:docMk/>
            <pc:sldMk cId="3881763138" sldId="257"/>
            <ac:spMk id="128" creationId="{7001D287-41FD-CE60-445D-5BC43E6DA3ED}"/>
          </ac:spMkLst>
        </pc:spChg>
        <pc:spChg chg="mod">
          <ac:chgData name="Helene LE" userId="a5b58db8-f4c7-4efa-b52b-0cdc1b7c1afd" providerId="ADAL" clId="{D0096BD7-7CBF-4575-8AFA-8A40FD2689F4}" dt="2023-01-24T13:15:07.954" v="130" actId="255"/>
          <ac:spMkLst>
            <pc:docMk/>
            <pc:sldMk cId="3881763138" sldId="257"/>
            <ac:spMk id="129" creationId="{E1BF42B9-40F1-D2CA-EEE1-8B46694C229A}"/>
          </ac:spMkLst>
        </pc:spChg>
        <pc:spChg chg="add del mod">
          <ac:chgData name="Helene LE" userId="a5b58db8-f4c7-4efa-b52b-0cdc1b7c1afd" providerId="ADAL" clId="{D0096BD7-7CBF-4575-8AFA-8A40FD2689F4}" dt="2023-01-24T15:17:52.381" v="1741" actId="478"/>
          <ac:spMkLst>
            <pc:docMk/>
            <pc:sldMk cId="3881763138" sldId="257"/>
            <ac:spMk id="130" creationId="{D00D13AD-1B3B-613E-54A7-BD3E8AA467E7}"/>
          </ac:spMkLst>
        </pc:spChg>
        <pc:spChg chg="mod">
          <ac:chgData name="Helene LE" userId="a5b58db8-f4c7-4efa-b52b-0cdc1b7c1afd" providerId="ADAL" clId="{D0096BD7-7CBF-4575-8AFA-8A40FD2689F4}" dt="2023-01-24T13:15:27.997" v="133" actId="1038"/>
          <ac:spMkLst>
            <pc:docMk/>
            <pc:sldMk cId="3881763138" sldId="257"/>
            <ac:spMk id="131" creationId="{6683018C-CB42-16C9-427B-351B75DFE955}"/>
          </ac:spMkLst>
        </pc:spChg>
        <pc:spChg chg="mod">
          <ac:chgData name="Helene LE" userId="a5b58db8-f4c7-4efa-b52b-0cdc1b7c1afd" providerId="ADAL" clId="{D0096BD7-7CBF-4575-8AFA-8A40FD2689F4}" dt="2023-01-24T13:15:30.222" v="134" actId="1038"/>
          <ac:spMkLst>
            <pc:docMk/>
            <pc:sldMk cId="3881763138" sldId="257"/>
            <ac:spMk id="132" creationId="{0A1CA228-0002-BA94-2EE1-0F42F79E3D87}"/>
          </ac:spMkLst>
        </pc:spChg>
        <pc:spChg chg="del">
          <ac:chgData name="Helene LE" userId="a5b58db8-f4c7-4efa-b52b-0cdc1b7c1afd" providerId="ADAL" clId="{D0096BD7-7CBF-4575-8AFA-8A40FD2689F4}" dt="2023-01-24T13:12:24.592" v="41" actId="478"/>
          <ac:spMkLst>
            <pc:docMk/>
            <pc:sldMk cId="3881763138" sldId="257"/>
            <ac:spMk id="133" creationId="{B6537ECF-82B4-DEEF-2FC2-DE1FFBDBAA3C}"/>
          </ac:spMkLst>
        </pc:spChg>
        <pc:spChg chg="del">
          <ac:chgData name="Helene LE" userId="a5b58db8-f4c7-4efa-b52b-0cdc1b7c1afd" providerId="ADAL" clId="{D0096BD7-7CBF-4575-8AFA-8A40FD2689F4}" dt="2023-01-24T13:12:10.531" v="40" actId="478"/>
          <ac:spMkLst>
            <pc:docMk/>
            <pc:sldMk cId="3881763138" sldId="257"/>
            <ac:spMk id="135" creationId="{92BD2463-4990-60AF-A3DE-2803EE376DBD}"/>
          </ac:spMkLst>
        </pc:spChg>
        <pc:spChg chg="del">
          <ac:chgData name="Helene LE" userId="a5b58db8-f4c7-4efa-b52b-0cdc1b7c1afd" providerId="ADAL" clId="{D0096BD7-7CBF-4575-8AFA-8A40FD2689F4}" dt="2023-01-24T13:11:39.829" v="30" actId="478"/>
          <ac:spMkLst>
            <pc:docMk/>
            <pc:sldMk cId="3881763138" sldId="257"/>
            <ac:spMk id="136" creationId="{14ABB606-4BFB-9C08-D8F5-554A3BA8FF42}"/>
          </ac:spMkLst>
        </pc:spChg>
        <pc:spChg chg="del">
          <ac:chgData name="Helene LE" userId="a5b58db8-f4c7-4efa-b52b-0cdc1b7c1afd" providerId="ADAL" clId="{D0096BD7-7CBF-4575-8AFA-8A40FD2689F4}" dt="2023-01-24T13:12:24.592" v="41" actId="478"/>
          <ac:spMkLst>
            <pc:docMk/>
            <pc:sldMk cId="3881763138" sldId="257"/>
            <ac:spMk id="137" creationId="{71821C11-A8CC-DABB-1DE2-BC2DB4D5715B}"/>
          </ac:spMkLst>
        </pc:spChg>
        <pc:spChg chg="del">
          <ac:chgData name="Helene LE" userId="a5b58db8-f4c7-4efa-b52b-0cdc1b7c1afd" providerId="ADAL" clId="{D0096BD7-7CBF-4575-8AFA-8A40FD2689F4}" dt="2023-01-24T13:12:24.592" v="41" actId="478"/>
          <ac:spMkLst>
            <pc:docMk/>
            <pc:sldMk cId="3881763138" sldId="257"/>
            <ac:spMk id="139" creationId="{09B21EAF-D6E5-6FF3-8A37-D376B68DB01B}"/>
          </ac:spMkLst>
        </pc:spChg>
        <pc:spChg chg="del">
          <ac:chgData name="Helene LE" userId="a5b58db8-f4c7-4efa-b52b-0cdc1b7c1afd" providerId="ADAL" clId="{D0096BD7-7CBF-4575-8AFA-8A40FD2689F4}" dt="2023-01-24T13:11:54.296" v="37" actId="478"/>
          <ac:spMkLst>
            <pc:docMk/>
            <pc:sldMk cId="3881763138" sldId="257"/>
            <ac:spMk id="140" creationId="{07074E54-A486-2127-E0B5-4A478FC6F219}"/>
          </ac:spMkLst>
        </pc:spChg>
        <pc:picChg chg="add del mod">
          <ac:chgData name="Helene LE" userId="a5b58db8-f4c7-4efa-b52b-0cdc1b7c1afd" providerId="ADAL" clId="{D0096BD7-7CBF-4575-8AFA-8A40FD2689F4}" dt="2023-01-24T15:28:37.646" v="1869" actId="478"/>
          <ac:picMkLst>
            <pc:docMk/>
            <pc:sldMk cId="3881763138" sldId="257"/>
            <ac:picMk id="142" creationId="{9AEC8B88-683B-5454-E405-85C6C5AC605C}"/>
          </ac:picMkLst>
        </pc:picChg>
        <pc:cxnChg chg="mod">
          <ac:chgData name="Helene LE" userId="a5b58db8-f4c7-4efa-b52b-0cdc1b7c1afd" providerId="ADAL" clId="{D0096BD7-7CBF-4575-8AFA-8A40FD2689F4}" dt="2023-01-24T15:17:31.440" v="1692" actId="1037"/>
          <ac:cxnSpMkLst>
            <pc:docMk/>
            <pc:sldMk cId="3881763138" sldId="257"/>
            <ac:cxnSpMk id="20" creationId="{B9DDA38A-0278-28AB-DAF2-1CB2D9D5983E}"/>
          </ac:cxnSpMkLst>
        </pc:cxnChg>
        <pc:cxnChg chg="add del mod">
          <ac:chgData name="Helene LE" userId="a5b58db8-f4c7-4efa-b52b-0cdc1b7c1afd" providerId="ADAL" clId="{D0096BD7-7CBF-4575-8AFA-8A40FD2689F4}" dt="2023-01-24T15:17:52.381" v="1741" actId="478"/>
          <ac:cxnSpMkLst>
            <pc:docMk/>
            <pc:sldMk cId="3881763138" sldId="257"/>
            <ac:cxnSpMk id="141" creationId="{AB4C6979-850C-8E95-B4D6-570FA91A720F}"/>
          </ac:cxnSpMkLst>
        </pc:cxnChg>
      </pc:sldChg>
      <pc:sldChg chg="addSp delSp modSp mod">
        <pc:chgData name="Helene LE" userId="a5b58db8-f4c7-4efa-b52b-0cdc1b7c1afd" providerId="ADAL" clId="{D0096BD7-7CBF-4575-8AFA-8A40FD2689F4}" dt="2023-01-24T15:24:08.618" v="1867"/>
        <pc:sldMkLst>
          <pc:docMk/>
          <pc:sldMk cId="1667507214" sldId="259"/>
        </pc:sldMkLst>
        <pc:spChg chg="add del">
          <ac:chgData name="Helene LE" userId="a5b58db8-f4c7-4efa-b52b-0cdc1b7c1afd" providerId="ADAL" clId="{D0096BD7-7CBF-4575-8AFA-8A40FD2689F4}" dt="2023-01-24T13:38:18.863" v="236" actId="22"/>
          <ac:spMkLst>
            <pc:docMk/>
            <pc:sldMk cId="1667507214" sldId="259"/>
            <ac:spMk id="11" creationId="{9EE96609-0066-B5A1-7954-3EFEE52A0756}"/>
          </ac:spMkLst>
        </pc:spChg>
        <pc:spChg chg="del">
          <ac:chgData name="Helene LE" userId="a5b58db8-f4c7-4efa-b52b-0cdc1b7c1afd" providerId="ADAL" clId="{D0096BD7-7CBF-4575-8AFA-8A40FD2689F4}" dt="2023-01-24T13:18:37.671" v="190" actId="478"/>
          <ac:spMkLst>
            <pc:docMk/>
            <pc:sldMk cId="1667507214" sldId="259"/>
            <ac:spMk id="13" creationId="{F175367A-95F9-1585-BC1D-41B85227F5CE}"/>
          </ac:spMkLst>
        </pc:spChg>
        <pc:spChg chg="del">
          <ac:chgData name="Helene LE" userId="a5b58db8-f4c7-4efa-b52b-0cdc1b7c1afd" providerId="ADAL" clId="{D0096BD7-7CBF-4575-8AFA-8A40FD2689F4}" dt="2023-01-24T13:18:39.043" v="191" actId="478"/>
          <ac:spMkLst>
            <pc:docMk/>
            <pc:sldMk cId="1667507214" sldId="259"/>
            <ac:spMk id="16" creationId="{3BA854C0-8FC0-EA32-9C96-7A12769DB714}"/>
          </ac:spMkLst>
        </pc:spChg>
        <pc:spChg chg="mod">
          <ac:chgData name="Helene LE" userId="a5b58db8-f4c7-4efa-b52b-0cdc1b7c1afd" providerId="ADAL" clId="{D0096BD7-7CBF-4575-8AFA-8A40FD2689F4}" dt="2023-01-24T13:40:58.930" v="321" actId="1076"/>
          <ac:spMkLst>
            <pc:docMk/>
            <pc:sldMk cId="1667507214" sldId="259"/>
            <ac:spMk id="26" creationId="{417981B0-80C9-9B96-73C5-550E2C46BF5B}"/>
          </ac:spMkLst>
        </pc:spChg>
        <pc:spChg chg="add mod">
          <ac:chgData name="Helene LE" userId="a5b58db8-f4c7-4efa-b52b-0cdc1b7c1afd" providerId="ADAL" clId="{D0096BD7-7CBF-4575-8AFA-8A40FD2689F4}" dt="2023-01-24T13:41:23.004" v="361" actId="20577"/>
          <ac:spMkLst>
            <pc:docMk/>
            <pc:sldMk cId="1667507214" sldId="259"/>
            <ac:spMk id="32" creationId="{F1BF1287-D7F3-D6F6-DBE5-DED7D19A3B9C}"/>
          </ac:spMkLst>
        </pc:spChg>
        <pc:spChg chg="mod">
          <ac:chgData name="Helene LE" userId="a5b58db8-f4c7-4efa-b52b-0cdc1b7c1afd" providerId="ADAL" clId="{D0096BD7-7CBF-4575-8AFA-8A40FD2689F4}" dt="2023-01-24T14:01:01.622" v="1266" actId="20577"/>
          <ac:spMkLst>
            <pc:docMk/>
            <pc:sldMk cId="1667507214" sldId="259"/>
            <ac:spMk id="44" creationId="{07960C6D-F2A2-C51E-93AD-CB574A3660DE}"/>
          </ac:spMkLst>
        </pc:spChg>
        <pc:spChg chg="mod">
          <ac:chgData name="Helene LE" userId="a5b58db8-f4c7-4efa-b52b-0cdc1b7c1afd" providerId="ADAL" clId="{D0096BD7-7CBF-4575-8AFA-8A40FD2689F4}" dt="2023-01-24T13:42:45.211" v="376" actId="1076"/>
          <ac:spMkLst>
            <pc:docMk/>
            <pc:sldMk cId="1667507214" sldId="259"/>
            <ac:spMk id="45" creationId="{6A2D5164-8662-F42F-8E57-79B989F41A08}"/>
          </ac:spMkLst>
        </pc:spChg>
        <pc:spChg chg="mod">
          <ac:chgData name="Helene LE" userId="a5b58db8-f4c7-4efa-b52b-0cdc1b7c1afd" providerId="ADAL" clId="{D0096BD7-7CBF-4575-8AFA-8A40FD2689F4}" dt="2023-01-24T13:42:36.536" v="373" actId="1076"/>
          <ac:spMkLst>
            <pc:docMk/>
            <pc:sldMk cId="1667507214" sldId="259"/>
            <ac:spMk id="46" creationId="{EAC24AC5-7BD9-771A-4C22-241E9489E7E2}"/>
          </ac:spMkLst>
        </pc:spChg>
        <pc:spChg chg="mod">
          <ac:chgData name="Helene LE" userId="a5b58db8-f4c7-4efa-b52b-0cdc1b7c1afd" providerId="ADAL" clId="{D0096BD7-7CBF-4575-8AFA-8A40FD2689F4}" dt="2023-01-24T13:39:33.645" v="252" actId="1076"/>
          <ac:spMkLst>
            <pc:docMk/>
            <pc:sldMk cId="1667507214" sldId="259"/>
            <ac:spMk id="47" creationId="{9DC0C850-C97A-F99D-698E-39C029C2EA40}"/>
          </ac:spMkLst>
        </pc:spChg>
        <pc:spChg chg="mod">
          <ac:chgData name="Helene LE" userId="a5b58db8-f4c7-4efa-b52b-0cdc1b7c1afd" providerId="ADAL" clId="{D0096BD7-7CBF-4575-8AFA-8A40FD2689F4}" dt="2023-01-24T13:23:38.345" v="227" actId="1037"/>
          <ac:spMkLst>
            <pc:docMk/>
            <pc:sldMk cId="1667507214" sldId="259"/>
            <ac:spMk id="50" creationId="{58ED5E19-1228-D93D-80B4-40F7C45D5C3D}"/>
          </ac:spMkLst>
        </pc:spChg>
        <pc:spChg chg="del">
          <ac:chgData name="Helene LE" userId="a5b58db8-f4c7-4efa-b52b-0cdc1b7c1afd" providerId="ADAL" clId="{D0096BD7-7CBF-4575-8AFA-8A40FD2689F4}" dt="2023-01-24T13:18:36.041" v="188" actId="478"/>
          <ac:spMkLst>
            <pc:docMk/>
            <pc:sldMk cId="1667507214" sldId="259"/>
            <ac:spMk id="51" creationId="{423FEF60-A800-626C-A905-629BB95701A6}"/>
          </ac:spMkLst>
        </pc:spChg>
        <pc:grpChg chg="mod">
          <ac:chgData name="Helene LE" userId="a5b58db8-f4c7-4efa-b52b-0cdc1b7c1afd" providerId="ADAL" clId="{D0096BD7-7CBF-4575-8AFA-8A40FD2689F4}" dt="2023-01-24T13:40:27.712" v="302" actId="1038"/>
          <ac:grpSpMkLst>
            <pc:docMk/>
            <pc:sldMk cId="1667507214" sldId="259"/>
            <ac:grpSpMk id="24" creationId="{2CA9AFC3-CEC7-31AD-CA25-CEAF8A1B2C2B}"/>
          </ac:grpSpMkLst>
        </pc:grpChg>
        <pc:grpChg chg="mod">
          <ac:chgData name="Helene LE" userId="a5b58db8-f4c7-4efa-b52b-0cdc1b7c1afd" providerId="ADAL" clId="{D0096BD7-7CBF-4575-8AFA-8A40FD2689F4}" dt="2023-01-24T13:40:27.712" v="302" actId="1038"/>
          <ac:grpSpMkLst>
            <pc:docMk/>
            <pc:sldMk cId="1667507214" sldId="259"/>
            <ac:grpSpMk id="36" creationId="{79F35ACF-28B8-97EE-40F9-559CD2E825C6}"/>
          </ac:grpSpMkLst>
        </pc:grpChg>
        <pc:grpChg chg="mod">
          <ac:chgData name="Helene LE" userId="a5b58db8-f4c7-4efa-b52b-0cdc1b7c1afd" providerId="ADAL" clId="{D0096BD7-7CBF-4575-8AFA-8A40FD2689F4}" dt="2023-01-24T13:23:38.345" v="227" actId="1037"/>
          <ac:grpSpMkLst>
            <pc:docMk/>
            <pc:sldMk cId="1667507214" sldId="259"/>
            <ac:grpSpMk id="48" creationId="{BF811DFD-9AD4-1A2C-CFA2-5032D3729BCF}"/>
          </ac:grpSpMkLst>
        </pc:grpChg>
        <pc:picChg chg="del">
          <ac:chgData name="Helene LE" userId="a5b58db8-f4c7-4efa-b52b-0cdc1b7c1afd" providerId="ADAL" clId="{D0096BD7-7CBF-4575-8AFA-8A40FD2689F4}" dt="2023-01-24T13:18:36.919" v="189" actId="478"/>
          <ac:picMkLst>
            <pc:docMk/>
            <pc:sldMk cId="1667507214" sldId="259"/>
            <ac:picMk id="12" creationId="{B86DAC7C-891D-1E65-366A-064F474397A8}"/>
          </ac:picMkLst>
        </pc:picChg>
        <pc:picChg chg="del">
          <ac:chgData name="Helene LE" userId="a5b58db8-f4c7-4efa-b52b-0cdc1b7c1afd" providerId="ADAL" clId="{D0096BD7-7CBF-4575-8AFA-8A40FD2689F4}" dt="2023-01-24T13:18:31.427" v="184" actId="478"/>
          <ac:picMkLst>
            <pc:docMk/>
            <pc:sldMk cId="1667507214" sldId="259"/>
            <ac:picMk id="17" creationId="{49261F3A-EFB0-D79B-6B94-FFD9D25D7935}"/>
          </ac:picMkLst>
        </pc:picChg>
        <pc:picChg chg="del">
          <ac:chgData name="Helene LE" userId="a5b58db8-f4c7-4efa-b52b-0cdc1b7c1afd" providerId="ADAL" clId="{D0096BD7-7CBF-4575-8AFA-8A40FD2689F4}" dt="2023-01-24T13:18:43.378" v="192" actId="478"/>
          <ac:picMkLst>
            <pc:docMk/>
            <pc:sldMk cId="1667507214" sldId="259"/>
            <ac:picMk id="20" creationId="{7F437529-9E5F-D776-6034-AAB69A42ADDC}"/>
          </ac:picMkLst>
        </pc:picChg>
        <pc:picChg chg="add del mod modCrop">
          <ac:chgData name="Helene LE" userId="a5b58db8-f4c7-4efa-b52b-0cdc1b7c1afd" providerId="ADAL" clId="{D0096BD7-7CBF-4575-8AFA-8A40FD2689F4}" dt="2023-01-24T13:41:29.176" v="362" actId="478"/>
          <ac:picMkLst>
            <pc:docMk/>
            <pc:sldMk cId="1667507214" sldId="259"/>
            <ac:picMk id="22" creationId="{C7315043-EE6F-BF3A-13EE-7E85BD7EB5B3}"/>
          </ac:picMkLst>
        </pc:picChg>
        <pc:picChg chg="mod">
          <ac:chgData name="Helene LE" userId="a5b58db8-f4c7-4efa-b52b-0cdc1b7c1afd" providerId="ADAL" clId="{D0096BD7-7CBF-4575-8AFA-8A40FD2689F4}" dt="2023-01-24T13:39:44.732" v="256" actId="1076"/>
          <ac:picMkLst>
            <pc:docMk/>
            <pc:sldMk cId="1667507214" sldId="259"/>
            <ac:picMk id="25" creationId="{57F96DF4-5732-059E-F754-E6C7948268DD}"/>
          </ac:picMkLst>
        </pc:picChg>
        <pc:picChg chg="mod modCrop">
          <ac:chgData name="Helene LE" userId="a5b58db8-f4c7-4efa-b52b-0cdc1b7c1afd" providerId="ADAL" clId="{D0096BD7-7CBF-4575-8AFA-8A40FD2689F4}" dt="2023-01-24T13:23:41.409" v="228" actId="1076"/>
          <ac:picMkLst>
            <pc:docMk/>
            <pc:sldMk cId="1667507214" sldId="259"/>
            <ac:picMk id="30" creationId="{5435F945-2202-3FEB-64C4-1DC634F0B02E}"/>
          </ac:picMkLst>
        </pc:picChg>
        <pc:picChg chg="del">
          <ac:chgData name="Helene LE" userId="a5b58db8-f4c7-4efa-b52b-0cdc1b7c1afd" providerId="ADAL" clId="{D0096BD7-7CBF-4575-8AFA-8A40FD2689F4}" dt="2023-01-24T13:18:34.758" v="187" actId="478"/>
          <ac:picMkLst>
            <pc:docMk/>
            <pc:sldMk cId="1667507214" sldId="259"/>
            <ac:picMk id="33" creationId="{63DDA37B-F797-84E3-3306-EF0800500FC1}"/>
          </ac:picMkLst>
        </pc:picChg>
        <pc:picChg chg="add mod modCrop">
          <ac:chgData name="Helene LE" userId="a5b58db8-f4c7-4efa-b52b-0cdc1b7c1afd" providerId="ADAL" clId="{D0096BD7-7CBF-4575-8AFA-8A40FD2689F4}" dt="2023-01-24T13:42:41.098" v="375" actId="1076"/>
          <ac:picMkLst>
            <pc:docMk/>
            <pc:sldMk cId="1667507214" sldId="259"/>
            <ac:picMk id="35" creationId="{9CE1DC10-1716-B2E4-2B65-C91DD384733F}"/>
          </ac:picMkLst>
        </pc:picChg>
        <pc:picChg chg="mod">
          <ac:chgData name="Helene LE" userId="a5b58db8-f4c7-4efa-b52b-0cdc1b7c1afd" providerId="ADAL" clId="{D0096BD7-7CBF-4575-8AFA-8A40FD2689F4}" dt="2023-01-24T15:24:02.118" v="1866"/>
          <ac:picMkLst>
            <pc:docMk/>
            <pc:sldMk cId="1667507214" sldId="259"/>
            <ac:picMk id="37" creationId="{E565BC17-4FD1-9427-D793-2191013132AC}"/>
          </ac:picMkLst>
        </pc:picChg>
        <pc:picChg chg="mod">
          <ac:chgData name="Helene LE" userId="a5b58db8-f4c7-4efa-b52b-0cdc1b7c1afd" providerId="ADAL" clId="{D0096BD7-7CBF-4575-8AFA-8A40FD2689F4}" dt="2023-01-24T15:24:08.618" v="1867"/>
          <ac:picMkLst>
            <pc:docMk/>
            <pc:sldMk cId="1667507214" sldId="259"/>
            <ac:picMk id="40" creationId="{E1CADD03-B834-499B-0C17-37C24C260606}"/>
          </ac:picMkLst>
        </pc:picChg>
        <pc:inkChg chg="add del">
          <ac:chgData name="Helene LE" userId="a5b58db8-f4c7-4efa-b52b-0cdc1b7c1afd" providerId="ADAL" clId="{D0096BD7-7CBF-4575-8AFA-8A40FD2689F4}" dt="2023-01-24T13:24:20.262" v="234" actId="478"/>
          <ac:inkMkLst>
            <pc:docMk/>
            <pc:sldMk cId="1667507214" sldId="259"/>
            <ac:inkMk id="3" creationId="{DE747D47-0C28-2E4A-9446-B10CF5D76A68}"/>
          </ac:inkMkLst>
        </pc:inkChg>
        <pc:inkChg chg="add">
          <ac:chgData name="Helene LE" userId="a5b58db8-f4c7-4efa-b52b-0cdc1b7c1afd" providerId="ADAL" clId="{D0096BD7-7CBF-4575-8AFA-8A40FD2689F4}" dt="2023-01-24T13:23:50.852" v="230" actId="9405"/>
          <ac:inkMkLst>
            <pc:docMk/>
            <pc:sldMk cId="1667507214" sldId="259"/>
            <ac:inkMk id="6" creationId="{433E8D01-71A4-9014-F720-C386AC7F0FF2}"/>
          </ac:inkMkLst>
        </pc:inkChg>
        <pc:inkChg chg="add del">
          <ac:chgData name="Helene LE" userId="a5b58db8-f4c7-4efa-b52b-0cdc1b7c1afd" providerId="ADAL" clId="{D0096BD7-7CBF-4575-8AFA-8A40FD2689F4}" dt="2023-01-24T13:24:09.254" v="232" actId="9405"/>
          <ac:inkMkLst>
            <pc:docMk/>
            <pc:sldMk cId="1667507214" sldId="259"/>
            <ac:inkMk id="7" creationId="{F6CB97D4-E113-674A-17F6-0EA78877ABD2}"/>
          </ac:inkMkLst>
        </pc:inkChg>
        <pc:cxnChg chg="mod">
          <ac:chgData name="Helene LE" userId="a5b58db8-f4c7-4efa-b52b-0cdc1b7c1afd" providerId="ADAL" clId="{D0096BD7-7CBF-4575-8AFA-8A40FD2689F4}" dt="2023-01-24T13:40:43.555" v="316" actId="14100"/>
          <ac:cxnSpMkLst>
            <pc:docMk/>
            <pc:sldMk cId="1667507214" sldId="259"/>
            <ac:cxnSpMk id="2" creationId="{6C1B9EA8-D904-64C0-CE9A-936A03EDAB14}"/>
          </ac:cxnSpMkLst>
        </pc:cxnChg>
        <pc:cxnChg chg="del">
          <ac:chgData name="Helene LE" userId="a5b58db8-f4c7-4efa-b52b-0cdc1b7c1afd" providerId="ADAL" clId="{D0096BD7-7CBF-4575-8AFA-8A40FD2689F4}" dt="2023-01-24T13:18:34.009" v="186" actId="478"/>
          <ac:cxnSpMkLst>
            <pc:docMk/>
            <pc:sldMk cId="1667507214" sldId="259"/>
            <ac:cxnSpMk id="14" creationId="{A8B0F390-7FEE-BC0B-C34B-32BB4C76F4DB}"/>
          </ac:cxnSpMkLst>
        </pc:cxnChg>
        <pc:cxnChg chg="del">
          <ac:chgData name="Helene LE" userId="a5b58db8-f4c7-4efa-b52b-0cdc1b7c1afd" providerId="ADAL" clId="{D0096BD7-7CBF-4575-8AFA-8A40FD2689F4}" dt="2023-01-24T13:18:33.196" v="185" actId="478"/>
          <ac:cxnSpMkLst>
            <pc:docMk/>
            <pc:sldMk cId="1667507214" sldId="259"/>
            <ac:cxnSpMk id="15" creationId="{EDC2F801-439B-9D83-55C9-974CC833184A}"/>
          </ac:cxnSpMkLst>
        </pc:cxnChg>
        <pc:cxnChg chg="add mod">
          <ac:chgData name="Helene LE" userId="a5b58db8-f4c7-4efa-b52b-0cdc1b7c1afd" providerId="ADAL" clId="{D0096BD7-7CBF-4575-8AFA-8A40FD2689F4}" dt="2023-01-24T15:23:53.953" v="1865" actId="1076"/>
          <ac:cxnSpMkLst>
            <pc:docMk/>
            <pc:sldMk cId="1667507214" sldId="259"/>
            <ac:cxnSpMk id="43" creationId="{04056BDC-2B6C-B47F-2821-3D3B7842F76C}"/>
          </ac:cxnSpMkLst>
        </pc:cxnChg>
      </pc:sldChg>
      <pc:sldChg chg="addSp delSp modSp mod">
        <pc:chgData name="Helene LE" userId="a5b58db8-f4c7-4efa-b52b-0cdc1b7c1afd" providerId="ADAL" clId="{D0096BD7-7CBF-4575-8AFA-8A40FD2689F4}" dt="2023-01-24T16:02:40.012" v="2282" actId="20577"/>
        <pc:sldMkLst>
          <pc:docMk/>
          <pc:sldMk cId="521149171" sldId="260"/>
        </pc:sldMkLst>
        <pc:spChg chg="mod">
          <ac:chgData name="Helene LE" userId="a5b58db8-f4c7-4efa-b52b-0cdc1b7c1afd" providerId="ADAL" clId="{D0096BD7-7CBF-4575-8AFA-8A40FD2689F4}" dt="2023-01-24T16:02:40.012" v="2282" actId="20577"/>
          <ac:spMkLst>
            <pc:docMk/>
            <pc:sldMk cId="521149171" sldId="260"/>
            <ac:spMk id="2" creationId="{E8CAB630-EED1-370B-5C1C-E8C6347DB651}"/>
          </ac:spMkLst>
        </pc:spChg>
        <pc:spChg chg="mod">
          <ac:chgData name="Helene LE" userId="a5b58db8-f4c7-4efa-b52b-0cdc1b7c1afd" providerId="ADAL" clId="{D0096BD7-7CBF-4575-8AFA-8A40FD2689F4}" dt="2023-01-24T13:53:21.355" v="503" actId="1076"/>
          <ac:spMkLst>
            <pc:docMk/>
            <pc:sldMk cId="521149171" sldId="260"/>
            <ac:spMk id="4" creationId="{49278F9F-AEFC-EB3C-AC8F-DEA9FC97449C}"/>
          </ac:spMkLst>
        </pc:spChg>
        <pc:spChg chg="mod">
          <ac:chgData name="Helene LE" userId="a5b58db8-f4c7-4efa-b52b-0cdc1b7c1afd" providerId="ADAL" clId="{D0096BD7-7CBF-4575-8AFA-8A40FD2689F4}" dt="2023-01-24T13:44:25.675" v="411" actId="1076"/>
          <ac:spMkLst>
            <pc:docMk/>
            <pc:sldMk cId="521149171" sldId="260"/>
            <ac:spMk id="7" creationId="{C0036569-B0CB-8137-7E15-9E1B6A2D2091}"/>
          </ac:spMkLst>
        </pc:spChg>
        <pc:spChg chg="mod">
          <ac:chgData name="Helene LE" userId="a5b58db8-f4c7-4efa-b52b-0cdc1b7c1afd" providerId="ADAL" clId="{D0096BD7-7CBF-4575-8AFA-8A40FD2689F4}" dt="2023-01-24T13:44:08.612" v="402" actId="1076"/>
          <ac:spMkLst>
            <pc:docMk/>
            <pc:sldMk cId="521149171" sldId="260"/>
            <ac:spMk id="9" creationId="{C1558EB1-4336-D9BD-9B10-AF731A382637}"/>
          </ac:spMkLst>
        </pc:spChg>
        <pc:spChg chg="mod">
          <ac:chgData name="Helene LE" userId="a5b58db8-f4c7-4efa-b52b-0cdc1b7c1afd" providerId="ADAL" clId="{D0096BD7-7CBF-4575-8AFA-8A40FD2689F4}" dt="2023-01-24T13:44:19.789" v="410" actId="1036"/>
          <ac:spMkLst>
            <pc:docMk/>
            <pc:sldMk cId="521149171" sldId="260"/>
            <ac:spMk id="11" creationId="{67328C78-078F-9E99-19D9-D8C4E68F4A55}"/>
          </ac:spMkLst>
        </pc:spChg>
        <pc:spChg chg="mod">
          <ac:chgData name="Helene LE" userId="a5b58db8-f4c7-4efa-b52b-0cdc1b7c1afd" providerId="ADAL" clId="{D0096BD7-7CBF-4575-8AFA-8A40FD2689F4}" dt="2023-01-24T13:44:19.789" v="410" actId="1036"/>
          <ac:spMkLst>
            <pc:docMk/>
            <pc:sldMk cId="521149171" sldId="260"/>
            <ac:spMk id="12" creationId="{808D1743-FA6D-FB68-EAB9-04B34CA831C5}"/>
          </ac:spMkLst>
        </pc:spChg>
        <pc:spChg chg="mod">
          <ac:chgData name="Helene LE" userId="a5b58db8-f4c7-4efa-b52b-0cdc1b7c1afd" providerId="ADAL" clId="{D0096BD7-7CBF-4575-8AFA-8A40FD2689F4}" dt="2023-01-24T15:05:57.491" v="1400" actId="1076"/>
          <ac:spMkLst>
            <pc:docMk/>
            <pc:sldMk cId="521149171" sldId="260"/>
            <ac:spMk id="14" creationId="{44C41385-C556-BD2B-E916-87D630A740AE}"/>
          </ac:spMkLst>
        </pc:spChg>
        <pc:spChg chg="mod">
          <ac:chgData name="Helene LE" userId="a5b58db8-f4c7-4efa-b52b-0cdc1b7c1afd" providerId="ADAL" clId="{D0096BD7-7CBF-4575-8AFA-8A40FD2689F4}" dt="2023-01-24T15:06:25.829" v="1428" actId="1036"/>
          <ac:spMkLst>
            <pc:docMk/>
            <pc:sldMk cId="521149171" sldId="260"/>
            <ac:spMk id="20" creationId="{D7307BD2-1131-B5CF-38D4-3966A1EF3E27}"/>
          </ac:spMkLst>
        </pc:spChg>
        <pc:spChg chg="mod">
          <ac:chgData name="Helene LE" userId="a5b58db8-f4c7-4efa-b52b-0cdc1b7c1afd" providerId="ADAL" clId="{D0096BD7-7CBF-4575-8AFA-8A40FD2689F4}" dt="2023-01-24T15:06:03.524" v="1402" actId="1076"/>
          <ac:spMkLst>
            <pc:docMk/>
            <pc:sldMk cId="521149171" sldId="260"/>
            <ac:spMk id="27" creationId="{A717D84A-1B38-774A-E0DA-F27547F4D796}"/>
          </ac:spMkLst>
        </pc:spChg>
        <pc:spChg chg="mod">
          <ac:chgData name="Helene LE" userId="a5b58db8-f4c7-4efa-b52b-0cdc1b7c1afd" providerId="ADAL" clId="{D0096BD7-7CBF-4575-8AFA-8A40FD2689F4}" dt="2023-01-24T15:06:31.302" v="1441" actId="1035"/>
          <ac:spMkLst>
            <pc:docMk/>
            <pc:sldMk cId="521149171" sldId="260"/>
            <ac:spMk id="38" creationId="{EFD0FA2A-66BF-F9F6-0747-66133B4A64F0}"/>
          </ac:spMkLst>
        </pc:spChg>
        <pc:spChg chg="add mod">
          <ac:chgData name="Helene LE" userId="a5b58db8-f4c7-4efa-b52b-0cdc1b7c1afd" providerId="ADAL" clId="{D0096BD7-7CBF-4575-8AFA-8A40FD2689F4}" dt="2023-01-24T15:09:19.978" v="1489" actId="1076"/>
          <ac:spMkLst>
            <pc:docMk/>
            <pc:sldMk cId="521149171" sldId="260"/>
            <ac:spMk id="79" creationId="{2D0E20DD-71DF-70E3-9252-5D53E1333EFA}"/>
          </ac:spMkLst>
        </pc:spChg>
        <pc:spChg chg="add mod">
          <ac:chgData name="Helene LE" userId="a5b58db8-f4c7-4efa-b52b-0cdc1b7c1afd" providerId="ADAL" clId="{D0096BD7-7CBF-4575-8AFA-8A40FD2689F4}" dt="2023-01-24T15:09:29.240" v="1495" actId="20577"/>
          <ac:spMkLst>
            <pc:docMk/>
            <pc:sldMk cId="521149171" sldId="260"/>
            <ac:spMk id="80" creationId="{FA211DE7-BEBB-3816-937D-0D4D2A716EC3}"/>
          </ac:spMkLst>
        </pc:spChg>
        <pc:spChg chg="add mod">
          <ac:chgData name="Helene LE" userId="a5b58db8-f4c7-4efa-b52b-0cdc1b7c1afd" providerId="ADAL" clId="{D0096BD7-7CBF-4575-8AFA-8A40FD2689F4}" dt="2023-01-24T15:09:42.416" v="1506" actId="20577"/>
          <ac:spMkLst>
            <pc:docMk/>
            <pc:sldMk cId="521149171" sldId="260"/>
            <ac:spMk id="81" creationId="{01CDDF6C-8C31-3735-F198-87CE871F2C5C}"/>
          </ac:spMkLst>
        </pc:spChg>
        <pc:grpChg chg="mod">
          <ac:chgData name="Helene LE" userId="a5b58db8-f4c7-4efa-b52b-0cdc1b7c1afd" providerId="ADAL" clId="{D0096BD7-7CBF-4575-8AFA-8A40FD2689F4}" dt="2023-01-24T15:05:53.082" v="1399" actId="1076"/>
          <ac:grpSpMkLst>
            <pc:docMk/>
            <pc:sldMk cId="521149171" sldId="260"/>
            <ac:grpSpMk id="28" creationId="{AA05BC19-4142-9234-00A3-BE3F462B1FC5}"/>
          </ac:grpSpMkLst>
        </pc:grpChg>
        <pc:graphicFrameChg chg="add del mod ord">
          <ac:chgData name="Helene LE" userId="a5b58db8-f4c7-4efa-b52b-0cdc1b7c1afd" providerId="ADAL" clId="{D0096BD7-7CBF-4575-8AFA-8A40FD2689F4}" dt="2023-01-24T15:43:03.554" v="2274" actId="478"/>
          <ac:graphicFrameMkLst>
            <pc:docMk/>
            <pc:sldMk cId="521149171" sldId="260"/>
            <ac:graphicFrameMk id="82" creationId="{BFD8BBC7-9AD7-06C1-199F-F98AAD471F2A}"/>
          </ac:graphicFrameMkLst>
        </pc:graphicFrameChg>
        <pc:picChg chg="del">
          <ac:chgData name="Helene LE" userId="a5b58db8-f4c7-4efa-b52b-0cdc1b7c1afd" providerId="ADAL" clId="{D0096BD7-7CBF-4575-8AFA-8A40FD2689F4}" dt="2023-01-24T13:44:49.846" v="417" actId="478"/>
          <ac:picMkLst>
            <pc:docMk/>
            <pc:sldMk cId="521149171" sldId="260"/>
            <ac:picMk id="5" creationId="{874B656F-4287-1FAE-978A-A5DB9EFBFF9A}"/>
          </ac:picMkLst>
        </pc:picChg>
        <pc:picChg chg="mod">
          <ac:chgData name="Helene LE" userId="a5b58db8-f4c7-4efa-b52b-0cdc1b7c1afd" providerId="ADAL" clId="{D0096BD7-7CBF-4575-8AFA-8A40FD2689F4}" dt="2023-01-24T13:44:19.789" v="410" actId="1036"/>
          <ac:picMkLst>
            <pc:docMk/>
            <pc:sldMk cId="521149171" sldId="260"/>
            <ac:picMk id="6" creationId="{2F9A11F7-A015-9461-CE15-0BD2DE38D7D2}"/>
          </ac:picMkLst>
        </pc:picChg>
        <pc:picChg chg="mod">
          <ac:chgData name="Helene LE" userId="a5b58db8-f4c7-4efa-b52b-0cdc1b7c1afd" providerId="ADAL" clId="{D0096BD7-7CBF-4575-8AFA-8A40FD2689F4}" dt="2023-01-24T13:43:00.451" v="379" actId="14100"/>
          <ac:picMkLst>
            <pc:docMk/>
            <pc:sldMk cId="521149171" sldId="260"/>
            <ac:picMk id="8" creationId="{24CAAE09-36C8-7215-D8AA-E3CB4D446E43}"/>
          </ac:picMkLst>
        </pc:picChg>
        <pc:picChg chg="add del mod">
          <ac:chgData name="Helene LE" userId="a5b58db8-f4c7-4efa-b52b-0cdc1b7c1afd" providerId="ADAL" clId="{D0096BD7-7CBF-4575-8AFA-8A40FD2689F4}" dt="2023-01-24T13:46:06.855" v="433" actId="478"/>
          <ac:picMkLst>
            <pc:docMk/>
            <pc:sldMk cId="521149171" sldId="260"/>
            <ac:picMk id="21" creationId="{C27834D4-F411-310F-6B24-7A8DC635E3AB}"/>
          </ac:picMkLst>
        </pc:picChg>
        <pc:picChg chg="add mod modCrop">
          <ac:chgData name="Helene LE" userId="a5b58db8-f4c7-4efa-b52b-0cdc1b7c1afd" providerId="ADAL" clId="{D0096BD7-7CBF-4575-8AFA-8A40FD2689F4}" dt="2023-01-24T15:05:59.571" v="1401" actId="14100"/>
          <ac:picMkLst>
            <pc:docMk/>
            <pc:sldMk cId="521149171" sldId="260"/>
            <ac:picMk id="23" creationId="{392CEA4C-D79C-1024-E49D-CC1538FDE8D8}"/>
          </ac:picMkLst>
        </pc:picChg>
        <pc:picChg chg="del mod">
          <ac:chgData name="Helene LE" userId="a5b58db8-f4c7-4efa-b52b-0cdc1b7c1afd" providerId="ADAL" clId="{D0096BD7-7CBF-4575-8AFA-8A40FD2689F4}" dt="2023-01-24T13:45:02.414" v="423" actId="478"/>
          <ac:picMkLst>
            <pc:docMk/>
            <pc:sldMk cId="521149171" sldId="260"/>
            <ac:picMk id="24" creationId="{3A1CA919-4170-B8DA-92F1-96E766486EBF}"/>
          </ac:picMkLst>
        </pc:picChg>
        <pc:picChg chg="del">
          <ac:chgData name="Helene LE" userId="a5b58db8-f4c7-4efa-b52b-0cdc1b7c1afd" providerId="ADAL" clId="{D0096BD7-7CBF-4575-8AFA-8A40FD2689F4}" dt="2023-01-24T13:45:03.020" v="424" actId="478"/>
          <ac:picMkLst>
            <pc:docMk/>
            <pc:sldMk cId="521149171" sldId="260"/>
            <ac:picMk id="26" creationId="{D559D675-0A43-0A05-C852-D6869D5A2560}"/>
          </ac:picMkLst>
        </pc:picChg>
        <pc:picChg chg="add del mod">
          <ac:chgData name="Helene LE" userId="a5b58db8-f4c7-4efa-b52b-0cdc1b7c1afd" providerId="ADAL" clId="{D0096BD7-7CBF-4575-8AFA-8A40FD2689F4}" dt="2023-01-24T13:52:08.985" v="484" actId="478"/>
          <ac:picMkLst>
            <pc:docMk/>
            <pc:sldMk cId="521149171" sldId="260"/>
            <ac:picMk id="29" creationId="{C34911AA-C553-7BED-74FF-94090DC53383}"/>
          </ac:picMkLst>
        </pc:picChg>
        <pc:picChg chg="del">
          <ac:chgData name="Helene LE" userId="a5b58db8-f4c7-4efa-b52b-0cdc1b7c1afd" providerId="ADAL" clId="{D0096BD7-7CBF-4575-8AFA-8A40FD2689F4}" dt="2023-01-24T13:44:48.718" v="416" actId="478"/>
          <ac:picMkLst>
            <pc:docMk/>
            <pc:sldMk cId="521149171" sldId="260"/>
            <ac:picMk id="30" creationId="{DC90F4BB-60D7-BC6D-30D4-CEA59E8982AF}"/>
          </ac:picMkLst>
        </pc:picChg>
        <pc:picChg chg="del">
          <ac:chgData name="Helene LE" userId="a5b58db8-f4c7-4efa-b52b-0cdc1b7c1afd" providerId="ADAL" clId="{D0096BD7-7CBF-4575-8AFA-8A40FD2689F4}" dt="2023-01-24T13:48:46.563" v="447" actId="478"/>
          <ac:picMkLst>
            <pc:docMk/>
            <pc:sldMk cId="521149171" sldId="260"/>
            <ac:picMk id="31" creationId="{C57FEA61-1DAF-6BB0-8469-281008830B74}"/>
          </ac:picMkLst>
        </pc:picChg>
        <pc:picChg chg="del">
          <ac:chgData name="Helene LE" userId="a5b58db8-f4c7-4efa-b52b-0cdc1b7c1afd" providerId="ADAL" clId="{D0096BD7-7CBF-4575-8AFA-8A40FD2689F4}" dt="2023-01-24T13:48:47.837" v="448" actId="478"/>
          <ac:picMkLst>
            <pc:docMk/>
            <pc:sldMk cId="521149171" sldId="260"/>
            <ac:picMk id="33" creationId="{CFFF3864-7071-E72A-B032-10B957859143}"/>
          </ac:picMkLst>
        </pc:picChg>
        <pc:picChg chg="del mod">
          <ac:chgData name="Helene LE" userId="a5b58db8-f4c7-4efa-b52b-0cdc1b7c1afd" providerId="ADAL" clId="{D0096BD7-7CBF-4575-8AFA-8A40FD2689F4}" dt="2023-01-24T13:53:49.311" v="517" actId="478"/>
          <ac:picMkLst>
            <pc:docMk/>
            <pc:sldMk cId="521149171" sldId="260"/>
            <ac:picMk id="34" creationId="{C84DBB08-CF49-A2E1-DF0D-B7884C345E5D}"/>
          </ac:picMkLst>
        </pc:picChg>
        <pc:picChg chg="del">
          <ac:chgData name="Helene LE" userId="a5b58db8-f4c7-4efa-b52b-0cdc1b7c1afd" providerId="ADAL" clId="{D0096BD7-7CBF-4575-8AFA-8A40FD2689F4}" dt="2023-01-24T13:48:48.739" v="449" actId="478"/>
          <ac:picMkLst>
            <pc:docMk/>
            <pc:sldMk cId="521149171" sldId="260"/>
            <ac:picMk id="35" creationId="{6F38BE18-709C-E961-ED88-31B99F1A2F3C}"/>
          </ac:picMkLst>
        </pc:picChg>
        <pc:picChg chg="add mod">
          <ac:chgData name="Helene LE" userId="a5b58db8-f4c7-4efa-b52b-0cdc1b7c1afd" providerId="ADAL" clId="{D0096BD7-7CBF-4575-8AFA-8A40FD2689F4}" dt="2023-01-24T15:06:17.053" v="1406" actId="1076"/>
          <ac:picMkLst>
            <pc:docMk/>
            <pc:sldMk cId="521149171" sldId="260"/>
            <ac:picMk id="36" creationId="{F430BB64-B38F-2D3F-DEBE-9052D2E35E8F}"/>
          </ac:picMkLst>
        </pc:picChg>
        <pc:picChg chg="del">
          <ac:chgData name="Helene LE" userId="a5b58db8-f4c7-4efa-b52b-0cdc1b7c1afd" providerId="ADAL" clId="{D0096BD7-7CBF-4575-8AFA-8A40FD2689F4}" dt="2023-01-24T13:48:49.676" v="450" actId="478"/>
          <ac:picMkLst>
            <pc:docMk/>
            <pc:sldMk cId="521149171" sldId="260"/>
            <ac:picMk id="37" creationId="{FE517C9A-6C45-C7BC-EC9D-E27764FAAF61}"/>
          </ac:picMkLst>
        </pc:picChg>
        <pc:picChg chg="add mod">
          <ac:chgData name="Helene LE" userId="a5b58db8-f4c7-4efa-b52b-0cdc1b7c1afd" providerId="ADAL" clId="{D0096BD7-7CBF-4575-8AFA-8A40FD2689F4}" dt="2023-01-24T15:06:17.053" v="1406" actId="1076"/>
          <ac:picMkLst>
            <pc:docMk/>
            <pc:sldMk cId="521149171" sldId="260"/>
            <ac:picMk id="40" creationId="{39746949-69A8-5646-5178-80AC7907EC9B}"/>
          </ac:picMkLst>
        </pc:picChg>
        <pc:picChg chg="del mod">
          <ac:chgData name="Helene LE" userId="a5b58db8-f4c7-4efa-b52b-0cdc1b7c1afd" providerId="ADAL" clId="{D0096BD7-7CBF-4575-8AFA-8A40FD2689F4}" dt="2023-01-24T13:53:50.044" v="518" actId="478"/>
          <ac:picMkLst>
            <pc:docMk/>
            <pc:sldMk cId="521149171" sldId="260"/>
            <ac:picMk id="41" creationId="{C546DB23-66D9-9501-A064-85A81B0D787A}"/>
          </ac:picMkLst>
        </pc:picChg>
        <pc:picChg chg="add mod">
          <ac:chgData name="Helene LE" userId="a5b58db8-f4c7-4efa-b52b-0cdc1b7c1afd" providerId="ADAL" clId="{D0096BD7-7CBF-4575-8AFA-8A40FD2689F4}" dt="2023-01-24T15:06:25.829" v="1428" actId="1036"/>
          <ac:picMkLst>
            <pc:docMk/>
            <pc:sldMk cId="521149171" sldId="260"/>
            <ac:picMk id="43" creationId="{B211FCCB-C7B9-0D53-B027-88D45AC39D2D}"/>
          </ac:picMkLst>
        </pc:picChg>
        <pc:picChg chg="del mod">
          <ac:chgData name="Helene LE" userId="a5b58db8-f4c7-4efa-b52b-0cdc1b7c1afd" providerId="ADAL" clId="{D0096BD7-7CBF-4575-8AFA-8A40FD2689F4}" dt="2023-01-24T13:53:51.323" v="520" actId="478"/>
          <ac:picMkLst>
            <pc:docMk/>
            <pc:sldMk cId="521149171" sldId="260"/>
            <ac:picMk id="44" creationId="{D2CD99C5-25A7-CD56-0A90-A32170B3B678}"/>
          </ac:picMkLst>
        </pc:picChg>
        <pc:picChg chg="add del mod">
          <ac:chgData name="Helene LE" userId="a5b58db8-f4c7-4efa-b52b-0cdc1b7c1afd" providerId="ADAL" clId="{D0096BD7-7CBF-4575-8AFA-8A40FD2689F4}" dt="2023-01-24T13:55:04.774" v="545" actId="478"/>
          <ac:picMkLst>
            <pc:docMk/>
            <pc:sldMk cId="521149171" sldId="260"/>
            <ac:picMk id="46" creationId="{1ECC000A-8CB1-6AC1-2F4C-C63317BC4348}"/>
          </ac:picMkLst>
        </pc:picChg>
        <pc:picChg chg="del mod">
          <ac:chgData name="Helene LE" userId="a5b58db8-f4c7-4efa-b52b-0cdc1b7c1afd" providerId="ADAL" clId="{D0096BD7-7CBF-4575-8AFA-8A40FD2689F4}" dt="2023-01-24T13:53:50.668" v="519" actId="478"/>
          <ac:picMkLst>
            <pc:docMk/>
            <pc:sldMk cId="521149171" sldId="260"/>
            <ac:picMk id="48" creationId="{CEF257A9-02F6-8FF4-8D48-736602ADFFD0}"/>
          </ac:picMkLst>
        </pc:picChg>
        <pc:picChg chg="add del mod">
          <ac:chgData name="Helene LE" userId="a5b58db8-f4c7-4efa-b52b-0cdc1b7c1afd" providerId="ADAL" clId="{D0096BD7-7CBF-4575-8AFA-8A40FD2689F4}" dt="2023-01-24T13:56:41.876" v="683" actId="478"/>
          <ac:picMkLst>
            <pc:docMk/>
            <pc:sldMk cId="521149171" sldId="260"/>
            <ac:picMk id="49" creationId="{31908254-DFBE-1A60-5CF1-765801B17F04}"/>
          </ac:picMkLst>
        </pc:picChg>
        <pc:picChg chg="del">
          <ac:chgData name="Helene LE" userId="a5b58db8-f4c7-4efa-b52b-0cdc1b7c1afd" providerId="ADAL" clId="{D0096BD7-7CBF-4575-8AFA-8A40FD2689F4}" dt="2023-01-24T13:53:53.438" v="522" actId="478"/>
          <ac:picMkLst>
            <pc:docMk/>
            <pc:sldMk cId="521149171" sldId="260"/>
            <ac:picMk id="50" creationId="{9E6C8080-B49A-8473-26FE-E5C74E50F221}"/>
          </ac:picMkLst>
        </pc:picChg>
        <pc:picChg chg="del">
          <ac:chgData name="Helene LE" userId="a5b58db8-f4c7-4efa-b52b-0cdc1b7c1afd" providerId="ADAL" clId="{D0096BD7-7CBF-4575-8AFA-8A40FD2689F4}" dt="2023-01-24T13:53:54.767" v="523" actId="478"/>
          <ac:picMkLst>
            <pc:docMk/>
            <pc:sldMk cId="521149171" sldId="260"/>
            <ac:picMk id="51" creationId="{F968DEE3-26CD-BB4A-B92B-6D765FA38D0B}"/>
          </ac:picMkLst>
        </pc:picChg>
        <pc:picChg chg="del">
          <ac:chgData name="Helene LE" userId="a5b58db8-f4c7-4efa-b52b-0cdc1b7c1afd" providerId="ADAL" clId="{D0096BD7-7CBF-4575-8AFA-8A40FD2689F4}" dt="2023-01-24T13:53:52.124" v="521" actId="478"/>
          <ac:picMkLst>
            <pc:docMk/>
            <pc:sldMk cId="521149171" sldId="260"/>
            <ac:picMk id="52" creationId="{9D09EB00-347B-75FD-3623-0594E03FFD60}"/>
          </ac:picMkLst>
        </pc:picChg>
        <pc:picChg chg="add mod">
          <ac:chgData name="Helene LE" userId="a5b58db8-f4c7-4efa-b52b-0cdc1b7c1afd" providerId="ADAL" clId="{D0096BD7-7CBF-4575-8AFA-8A40FD2689F4}" dt="2023-01-24T15:08:30.142" v="1467" actId="1076"/>
          <ac:picMkLst>
            <pc:docMk/>
            <pc:sldMk cId="521149171" sldId="260"/>
            <ac:picMk id="54" creationId="{55527B4E-91BE-C4EA-8828-595721437B09}"/>
          </ac:picMkLst>
        </pc:picChg>
        <pc:picChg chg="add del mod">
          <ac:chgData name="Helene LE" userId="a5b58db8-f4c7-4efa-b52b-0cdc1b7c1afd" providerId="ADAL" clId="{D0096BD7-7CBF-4575-8AFA-8A40FD2689F4}" dt="2023-01-24T13:57:38.702" v="956" actId="478"/>
          <ac:picMkLst>
            <pc:docMk/>
            <pc:sldMk cId="521149171" sldId="260"/>
            <ac:picMk id="56" creationId="{671C9EEE-8996-3121-B6CF-BFE7B0C26BC1}"/>
          </ac:picMkLst>
        </pc:picChg>
        <pc:picChg chg="add mod">
          <ac:chgData name="Helene LE" userId="a5b58db8-f4c7-4efa-b52b-0cdc1b7c1afd" providerId="ADAL" clId="{D0096BD7-7CBF-4575-8AFA-8A40FD2689F4}" dt="2023-01-24T15:08:27.299" v="1466" actId="1076"/>
          <ac:picMkLst>
            <pc:docMk/>
            <pc:sldMk cId="521149171" sldId="260"/>
            <ac:picMk id="58" creationId="{47B9EF99-42C2-3642-0D84-19E1D5F2E04C}"/>
          </ac:picMkLst>
        </pc:picChg>
        <pc:picChg chg="add del mod">
          <ac:chgData name="Helene LE" userId="a5b58db8-f4c7-4efa-b52b-0cdc1b7c1afd" providerId="ADAL" clId="{D0096BD7-7CBF-4575-8AFA-8A40FD2689F4}" dt="2023-01-24T13:58:50.381" v="1128" actId="478"/>
          <ac:picMkLst>
            <pc:docMk/>
            <pc:sldMk cId="521149171" sldId="260"/>
            <ac:picMk id="60" creationId="{AEA437D4-6B7F-4F9D-FE5F-354015F2B736}"/>
          </ac:picMkLst>
        </pc:picChg>
        <pc:picChg chg="add mod">
          <ac:chgData name="Helene LE" userId="a5b58db8-f4c7-4efa-b52b-0cdc1b7c1afd" providerId="ADAL" clId="{D0096BD7-7CBF-4575-8AFA-8A40FD2689F4}" dt="2023-01-24T15:08:22.760" v="1464" actId="1076"/>
          <ac:picMkLst>
            <pc:docMk/>
            <pc:sldMk cId="521149171" sldId="260"/>
            <ac:picMk id="62" creationId="{86BD070E-460B-6F36-CC57-A653B37F2AB7}"/>
          </ac:picMkLst>
        </pc:picChg>
        <pc:picChg chg="add mod">
          <ac:chgData name="Helene LE" userId="a5b58db8-f4c7-4efa-b52b-0cdc1b7c1afd" providerId="ADAL" clId="{D0096BD7-7CBF-4575-8AFA-8A40FD2689F4}" dt="2023-01-24T15:08:43.865" v="1471" actId="1076"/>
          <ac:picMkLst>
            <pc:docMk/>
            <pc:sldMk cId="521149171" sldId="260"/>
            <ac:picMk id="64" creationId="{941BBAC4-63C3-9A65-1E5D-984CDF18BC75}"/>
          </ac:picMkLst>
        </pc:picChg>
        <pc:picChg chg="add del mod">
          <ac:chgData name="Helene LE" userId="a5b58db8-f4c7-4efa-b52b-0cdc1b7c1afd" providerId="ADAL" clId="{D0096BD7-7CBF-4575-8AFA-8A40FD2689F4}" dt="2023-01-24T15:06:43.374" v="1442" actId="478"/>
          <ac:picMkLst>
            <pc:docMk/>
            <pc:sldMk cId="521149171" sldId="260"/>
            <ac:picMk id="66" creationId="{24F07FA4-39A5-D9E0-0264-EE9BBE6F48A1}"/>
          </ac:picMkLst>
        </pc:picChg>
        <pc:picChg chg="add del mod">
          <ac:chgData name="Helene LE" userId="a5b58db8-f4c7-4efa-b52b-0cdc1b7c1afd" providerId="ADAL" clId="{D0096BD7-7CBF-4575-8AFA-8A40FD2689F4}" dt="2023-01-24T14:31:09.391" v="1320" actId="478"/>
          <ac:picMkLst>
            <pc:docMk/>
            <pc:sldMk cId="521149171" sldId="260"/>
            <ac:picMk id="68" creationId="{9B24EFE0-09A6-1A23-5DB6-A6B9C97B8B69}"/>
          </ac:picMkLst>
        </pc:picChg>
        <pc:picChg chg="add mod modCrop">
          <ac:chgData name="Helene LE" userId="a5b58db8-f4c7-4efa-b52b-0cdc1b7c1afd" providerId="ADAL" clId="{D0096BD7-7CBF-4575-8AFA-8A40FD2689F4}" dt="2023-01-24T15:08:40.564" v="1470" actId="1076"/>
          <ac:picMkLst>
            <pc:docMk/>
            <pc:sldMk cId="521149171" sldId="260"/>
            <ac:picMk id="70" creationId="{DE934419-4285-A690-D8FC-A1515192F299}"/>
          </ac:picMkLst>
        </pc:picChg>
        <pc:picChg chg="add mod modCrop">
          <ac:chgData name="Helene LE" userId="a5b58db8-f4c7-4efa-b52b-0cdc1b7c1afd" providerId="ADAL" clId="{D0096BD7-7CBF-4575-8AFA-8A40FD2689F4}" dt="2023-01-24T15:08:24.690" v="1465" actId="1076"/>
          <ac:picMkLst>
            <pc:docMk/>
            <pc:sldMk cId="521149171" sldId="260"/>
            <ac:picMk id="72" creationId="{E181106F-AB4E-2544-457D-C3D2DEBA9F94}"/>
          </ac:picMkLst>
        </pc:picChg>
        <pc:picChg chg="add del mod">
          <ac:chgData name="Helene LE" userId="a5b58db8-f4c7-4efa-b52b-0cdc1b7c1afd" providerId="ADAL" clId="{D0096BD7-7CBF-4575-8AFA-8A40FD2689F4}" dt="2023-01-24T14:31:05.891" v="1318" actId="478"/>
          <ac:picMkLst>
            <pc:docMk/>
            <pc:sldMk cId="521149171" sldId="260"/>
            <ac:picMk id="74" creationId="{64F978C1-152C-B61E-18B2-EB2EB58345BE}"/>
          </ac:picMkLst>
        </pc:picChg>
        <pc:picChg chg="add del mod">
          <ac:chgData name="Helene LE" userId="a5b58db8-f4c7-4efa-b52b-0cdc1b7c1afd" providerId="ADAL" clId="{D0096BD7-7CBF-4575-8AFA-8A40FD2689F4}" dt="2023-01-24T14:31:37.560" v="1336" actId="478"/>
          <ac:picMkLst>
            <pc:docMk/>
            <pc:sldMk cId="521149171" sldId="260"/>
            <ac:picMk id="76" creationId="{01FA9AC6-2D17-710E-9B30-9D6C5054B1C8}"/>
          </ac:picMkLst>
        </pc:picChg>
        <pc:picChg chg="add mod modCrop">
          <ac:chgData name="Helene LE" userId="a5b58db8-f4c7-4efa-b52b-0cdc1b7c1afd" providerId="ADAL" clId="{D0096BD7-7CBF-4575-8AFA-8A40FD2689F4}" dt="2023-01-24T15:08:38.108" v="1469" actId="1076"/>
          <ac:picMkLst>
            <pc:docMk/>
            <pc:sldMk cId="521149171" sldId="260"/>
            <ac:picMk id="78" creationId="{712087B3-D542-1714-DBF9-4EFCE86D3CC9}"/>
          </ac:picMkLst>
        </pc:picChg>
        <pc:cxnChg chg="mod">
          <ac:chgData name="Helene LE" userId="a5b58db8-f4c7-4efa-b52b-0cdc1b7c1afd" providerId="ADAL" clId="{D0096BD7-7CBF-4575-8AFA-8A40FD2689F4}" dt="2023-01-24T13:43:10.467" v="383" actId="14100"/>
          <ac:cxnSpMkLst>
            <pc:docMk/>
            <pc:sldMk cId="521149171" sldId="260"/>
            <ac:cxnSpMk id="10" creationId="{DFE04C3D-2D89-DCC0-50DC-C48E8943C43F}"/>
          </ac:cxnSpMkLst>
        </pc:cxnChg>
        <pc:cxnChg chg="mod">
          <ac:chgData name="Helene LE" userId="a5b58db8-f4c7-4efa-b52b-0cdc1b7c1afd" providerId="ADAL" clId="{D0096BD7-7CBF-4575-8AFA-8A40FD2689F4}" dt="2023-01-24T13:44:19.789" v="410" actId="1036"/>
          <ac:cxnSpMkLst>
            <pc:docMk/>
            <pc:sldMk cId="521149171" sldId="260"/>
            <ac:cxnSpMk id="13" creationId="{74C4FC59-183F-BF9B-0082-DFE5B3535239}"/>
          </ac:cxnSpMkLst>
        </pc:cxnChg>
      </pc:sldChg>
      <pc:sldChg chg="addSp delSp modSp mod">
        <pc:chgData name="Helene LE" userId="a5b58db8-f4c7-4efa-b52b-0cdc1b7c1afd" providerId="ADAL" clId="{D0096BD7-7CBF-4575-8AFA-8A40FD2689F4}" dt="2023-01-24T15:23:25.687" v="1861" actId="1076"/>
        <pc:sldMkLst>
          <pc:docMk/>
          <pc:sldMk cId="72309494" sldId="263"/>
        </pc:sldMkLst>
        <pc:spChg chg="mod">
          <ac:chgData name="Helene LE" userId="a5b58db8-f4c7-4efa-b52b-0cdc1b7c1afd" providerId="ADAL" clId="{D0096BD7-7CBF-4575-8AFA-8A40FD2689F4}" dt="2023-01-24T15:20:30.336" v="1793" actId="20577"/>
          <ac:spMkLst>
            <pc:docMk/>
            <pc:sldMk cId="72309494" sldId="263"/>
            <ac:spMk id="3" creationId="{48C4D031-246F-6B07-A261-2D0318AA258D}"/>
          </ac:spMkLst>
        </pc:spChg>
        <pc:spChg chg="del">
          <ac:chgData name="Helene LE" userId="a5b58db8-f4c7-4efa-b52b-0cdc1b7c1afd" providerId="ADAL" clId="{D0096BD7-7CBF-4575-8AFA-8A40FD2689F4}" dt="2023-01-24T14:01:28.792" v="1272" actId="478"/>
          <ac:spMkLst>
            <pc:docMk/>
            <pc:sldMk cId="72309494" sldId="263"/>
            <ac:spMk id="5" creationId="{41D061E9-6DD5-DB0B-A1DF-E2CAB55CB339}"/>
          </ac:spMkLst>
        </pc:spChg>
        <pc:spChg chg="del mod">
          <ac:chgData name="Helene LE" userId="a5b58db8-f4c7-4efa-b52b-0cdc1b7c1afd" providerId="ADAL" clId="{D0096BD7-7CBF-4575-8AFA-8A40FD2689F4}" dt="2023-01-24T14:01:33.851" v="1277" actId="478"/>
          <ac:spMkLst>
            <pc:docMk/>
            <pc:sldMk cId="72309494" sldId="263"/>
            <ac:spMk id="6" creationId="{4AAB7E00-CA1D-F6EB-D2F4-ACB91676D69B}"/>
          </ac:spMkLst>
        </pc:spChg>
        <pc:spChg chg="del">
          <ac:chgData name="Helene LE" userId="a5b58db8-f4c7-4efa-b52b-0cdc1b7c1afd" providerId="ADAL" clId="{D0096BD7-7CBF-4575-8AFA-8A40FD2689F4}" dt="2023-01-24T14:01:29.382" v="1273" actId="478"/>
          <ac:spMkLst>
            <pc:docMk/>
            <pc:sldMk cId="72309494" sldId="263"/>
            <ac:spMk id="7" creationId="{92178171-D47D-15D9-0E81-F8C484A51CEE}"/>
          </ac:spMkLst>
        </pc:spChg>
        <pc:spChg chg="del">
          <ac:chgData name="Helene LE" userId="a5b58db8-f4c7-4efa-b52b-0cdc1b7c1afd" providerId="ADAL" clId="{D0096BD7-7CBF-4575-8AFA-8A40FD2689F4}" dt="2023-01-24T14:01:31.302" v="1275" actId="478"/>
          <ac:spMkLst>
            <pc:docMk/>
            <pc:sldMk cId="72309494" sldId="263"/>
            <ac:spMk id="8" creationId="{B04A500E-B7D2-E331-162A-B4436EA20BFA}"/>
          </ac:spMkLst>
        </pc:spChg>
        <pc:spChg chg="del">
          <ac:chgData name="Helene LE" userId="a5b58db8-f4c7-4efa-b52b-0cdc1b7c1afd" providerId="ADAL" clId="{D0096BD7-7CBF-4575-8AFA-8A40FD2689F4}" dt="2023-01-24T14:01:32.827" v="1276" actId="478"/>
          <ac:spMkLst>
            <pc:docMk/>
            <pc:sldMk cId="72309494" sldId="263"/>
            <ac:spMk id="9" creationId="{A5672321-CDC1-515E-6775-1065D433EA49}"/>
          </ac:spMkLst>
        </pc:spChg>
        <pc:spChg chg="del mod">
          <ac:chgData name="Helene LE" userId="a5b58db8-f4c7-4efa-b52b-0cdc1b7c1afd" providerId="ADAL" clId="{D0096BD7-7CBF-4575-8AFA-8A40FD2689F4}" dt="2023-01-24T14:01:28.122" v="1271" actId="478"/>
          <ac:spMkLst>
            <pc:docMk/>
            <pc:sldMk cId="72309494" sldId="263"/>
            <ac:spMk id="10" creationId="{6A8D0415-95A1-8CCD-D655-5E9F54692B71}"/>
          </ac:spMkLst>
        </pc:spChg>
        <pc:picChg chg="add mod modCrop">
          <ac:chgData name="Helene LE" userId="a5b58db8-f4c7-4efa-b52b-0cdc1b7c1afd" providerId="ADAL" clId="{D0096BD7-7CBF-4575-8AFA-8A40FD2689F4}" dt="2023-01-24T15:23:25.687" v="1861" actId="1076"/>
          <ac:picMkLst>
            <pc:docMk/>
            <pc:sldMk cId="72309494" sldId="263"/>
            <ac:picMk id="11" creationId="{0A95D215-F2A0-A158-3AAB-29708691DFB4}"/>
          </ac:picMkLst>
        </pc:picChg>
        <pc:picChg chg="del">
          <ac:chgData name="Helene LE" userId="a5b58db8-f4c7-4efa-b52b-0cdc1b7c1afd" providerId="ADAL" clId="{D0096BD7-7CBF-4575-8AFA-8A40FD2689F4}" dt="2023-01-24T14:01:21.041" v="1269" actId="478"/>
          <ac:picMkLst>
            <pc:docMk/>
            <pc:sldMk cId="72309494" sldId="263"/>
            <ac:picMk id="16" creationId="{792D0708-7699-B2DD-B0B8-02E80B61AA10}"/>
          </ac:picMkLst>
        </pc:picChg>
      </pc:sldChg>
      <pc:sldChg chg="modSp mod">
        <pc:chgData name="Helene LE" userId="a5b58db8-f4c7-4efa-b52b-0cdc1b7c1afd" providerId="ADAL" clId="{D0096BD7-7CBF-4575-8AFA-8A40FD2689F4}" dt="2023-01-24T16:00:01.166" v="2278" actId="20577"/>
        <pc:sldMkLst>
          <pc:docMk/>
          <pc:sldMk cId="2527596108" sldId="272"/>
        </pc:sldMkLst>
        <pc:spChg chg="mod">
          <ac:chgData name="Helene LE" userId="a5b58db8-f4c7-4efa-b52b-0cdc1b7c1afd" providerId="ADAL" clId="{D0096BD7-7CBF-4575-8AFA-8A40FD2689F4}" dt="2023-01-24T13:18:26.836" v="183" actId="1037"/>
          <ac:spMkLst>
            <pc:docMk/>
            <pc:sldMk cId="2527596108" sldId="272"/>
            <ac:spMk id="205" creationId="{7E7A8520-8941-12A2-DF28-9727C01AD5BB}"/>
          </ac:spMkLst>
        </pc:spChg>
        <pc:spChg chg="mod">
          <ac:chgData name="Helene LE" userId="a5b58db8-f4c7-4efa-b52b-0cdc1b7c1afd" providerId="ADAL" clId="{D0096BD7-7CBF-4575-8AFA-8A40FD2689F4}" dt="2023-01-24T13:18:16.426" v="174" actId="403"/>
          <ac:spMkLst>
            <pc:docMk/>
            <pc:sldMk cId="2527596108" sldId="272"/>
            <ac:spMk id="206" creationId="{0A771B1D-4152-0759-B63E-3B8670A854D6}"/>
          </ac:spMkLst>
        </pc:spChg>
        <pc:spChg chg="mod">
          <ac:chgData name="Helene LE" userId="a5b58db8-f4c7-4efa-b52b-0cdc1b7c1afd" providerId="ADAL" clId="{D0096BD7-7CBF-4575-8AFA-8A40FD2689F4}" dt="2023-01-24T13:18:22.524" v="182" actId="403"/>
          <ac:spMkLst>
            <pc:docMk/>
            <pc:sldMk cId="2527596108" sldId="272"/>
            <ac:spMk id="207" creationId="{624C176E-C894-4713-0F10-49C3D762D114}"/>
          </ac:spMkLst>
        </pc:spChg>
        <pc:spChg chg="mod">
          <ac:chgData name="Helene LE" userId="a5b58db8-f4c7-4efa-b52b-0cdc1b7c1afd" providerId="ADAL" clId="{D0096BD7-7CBF-4575-8AFA-8A40FD2689F4}" dt="2023-01-24T13:16:00.609" v="142" actId="1076"/>
          <ac:spMkLst>
            <pc:docMk/>
            <pc:sldMk cId="2527596108" sldId="272"/>
            <ac:spMk id="209" creationId="{5FE44CEE-72C0-9B33-BF79-EED24D147A6E}"/>
          </ac:spMkLst>
        </pc:spChg>
        <pc:spChg chg="mod">
          <ac:chgData name="Helene LE" userId="a5b58db8-f4c7-4efa-b52b-0cdc1b7c1afd" providerId="ADAL" clId="{D0096BD7-7CBF-4575-8AFA-8A40FD2689F4}" dt="2023-01-24T13:16:05.015" v="144" actId="1036"/>
          <ac:spMkLst>
            <pc:docMk/>
            <pc:sldMk cId="2527596108" sldId="272"/>
            <ac:spMk id="210" creationId="{016A0AFF-89A4-2AF6-0EA6-BFFC5E232EC5}"/>
          </ac:spMkLst>
        </pc:spChg>
        <pc:spChg chg="mod">
          <ac:chgData name="Helene LE" userId="a5b58db8-f4c7-4efa-b52b-0cdc1b7c1afd" providerId="ADAL" clId="{D0096BD7-7CBF-4575-8AFA-8A40FD2689F4}" dt="2023-01-24T16:00:01.166" v="2278" actId="20577"/>
          <ac:spMkLst>
            <pc:docMk/>
            <pc:sldMk cId="2527596108" sldId="272"/>
            <ac:spMk id="211" creationId="{837D3FE7-15E3-CD0C-7C41-A80838D95C8E}"/>
          </ac:spMkLst>
        </pc:spChg>
        <pc:graphicFrameChg chg="mod">
          <ac:chgData name="Helene LE" userId="a5b58db8-f4c7-4efa-b52b-0cdc1b7c1afd" providerId="ADAL" clId="{D0096BD7-7CBF-4575-8AFA-8A40FD2689F4}" dt="2023-01-24T13:18:01.554" v="158" actId="14100"/>
          <ac:graphicFrameMkLst>
            <pc:docMk/>
            <pc:sldMk cId="2527596108" sldId="272"/>
            <ac:graphicFrameMk id="11" creationId="{873EED5B-031E-35C9-7DEF-85A767F0A8AC}"/>
          </ac:graphicFrameMkLst>
        </pc:graphicFrameChg>
      </pc:sldChg>
      <pc:sldChg chg="addSp delSp modSp mod">
        <pc:chgData name="Helene LE" userId="a5b58db8-f4c7-4efa-b52b-0cdc1b7c1afd" providerId="ADAL" clId="{D0096BD7-7CBF-4575-8AFA-8A40FD2689F4}" dt="2023-01-24T15:38:47.897" v="2147" actId="1036"/>
        <pc:sldMkLst>
          <pc:docMk/>
          <pc:sldMk cId="1667482618" sldId="273"/>
        </pc:sldMkLst>
        <pc:spChg chg="add del mod">
          <ac:chgData name="Helene LE" userId="a5b58db8-f4c7-4efa-b52b-0cdc1b7c1afd" providerId="ADAL" clId="{D0096BD7-7CBF-4575-8AFA-8A40FD2689F4}" dt="2023-01-24T15:10:12.105" v="1510" actId="478"/>
          <ac:spMkLst>
            <pc:docMk/>
            <pc:sldMk cId="1667482618" sldId="273"/>
            <ac:spMk id="2" creationId="{A1D69EEF-D807-A801-9A75-C021C5FFBD27}"/>
          </ac:spMkLst>
        </pc:spChg>
        <pc:spChg chg="add del mod">
          <ac:chgData name="Helene LE" userId="a5b58db8-f4c7-4efa-b52b-0cdc1b7c1afd" providerId="ADAL" clId="{D0096BD7-7CBF-4575-8AFA-8A40FD2689F4}" dt="2023-01-24T15:10:12.105" v="1510" actId="478"/>
          <ac:spMkLst>
            <pc:docMk/>
            <pc:sldMk cId="1667482618" sldId="273"/>
            <ac:spMk id="4" creationId="{B7889C20-62E2-2A43-CA73-BF8120758EE4}"/>
          </ac:spMkLst>
        </pc:spChg>
        <pc:spChg chg="add mod">
          <ac:chgData name="Helene LE" userId="a5b58db8-f4c7-4efa-b52b-0cdc1b7c1afd" providerId="ADAL" clId="{D0096BD7-7CBF-4575-8AFA-8A40FD2689F4}" dt="2023-01-24T15:10:08.929" v="1509" actId="571"/>
          <ac:spMkLst>
            <pc:docMk/>
            <pc:sldMk cId="1667482618" sldId="273"/>
            <ac:spMk id="8" creationId="{9C79C91A-E198-A66C-0F83-11D02D0985C3}"/>
          </ac:spMkLst>
        </pc:spChg>
        <pc:spChg chg="mod">
          <ac:chgData name="Helene LE" userId="a5b58db8-f4c7-4efa-b52b-0cdc1b7c1afd" providerId="ADAL" clId="{D0096BD7-7CBF-4575-8AFA-8A40FD2689F4}" dt="2023-01-24T15:10:20.599" v="1530" actId="403"/>
          <ac:spMkLst>
            <pc:docMk/>
            <pc:sldMk cId="1667482618" sldId="273"/>
            <ac:spMk id="33" creationId="{67458050-429C-B9F1-7813-0393574A34B3}"/>
          </ac:spMkLst>
        </pc:spChg>
        <pc:spChg chg="mod">
          <ac:chgData name="Helene LE" userId="a5b58db8-f4c7-4efa-b52b-0cdc1b7c1afd" providerId="ADAL" clId="{D0096BD7-7CBF-4575-8AFA-8A40FD2689F4}" dt="2023-01-24T15:10:20.599" v="1530" actId="403"/>
          <ac:spMkLst>
            <pc:docMk/>
            <pc:sldMk cId="1667482618" sldId="273"/>
            <ac:spMk id="34" creationId="{8CE5B3FB-310B-0E91-1EFC-47C2670C59B4}"/>
          </ac:spMkLst>
        </pc:spChg>
        <pc:spChg chg="mod">
          <ac:chgData name="Helene LE" userId="a5b58db8-f4c7-4efa-b52b-0cdc1b7c1afd" providerId="ADAL" clId="{D0096BD7-7CBF-4575-8AFA-8A40FD2689F4}" dt="2023-01-24T15:17:59.154" v="1743" actId="20577"/>
          <ac:spMkLst>
            <pc:docMk/>
            <pc:sldMk cId="1667482618" sldId="273"/>
            <ac:spMk id="35" creationId="{9EC55F13-6BFA-583F-EA68-C5B8484CF340}"/>
          </ac:spMkLst>
        </pc:spChg>
        <pc:spChg chg="mod">
          <ac:chgData name="Helene LE" userId="a5b58db8-f4c7-4efa-b52b-0cdc1b7c1afd" providerId="ADAL" clId="{D0096BD7-7CBF-4575-8AFA-8A40FD2689F4}" dt="2023-01-24T15:18:02.370" v="1745" actId="20577"/>
          <ac:spMkLst>
            <pc:docMk/>
            <pc:sldMk cId="1667482618" sldId="273"/>
            <ac:spMk id="44" creationId="{9BD6D348-51F4-C92E-DF5A-A2FC3401153A}"/>
          </ac:spMkLst>
        </pc:spChg>
        <pc:spChg chg="del mod">
          <ac:chgData name="Helene LE" userId="a5b58db8-f4c7-4efa-b52b-0cdc1b7c1afd" providerId="ADAL" clId="{D0096BD7-7CBF-4575-8AFA-8A40FD2689F4}" dt="2023-01-24T15:10:15.640" v="1514" actId="478"/>
          <ac:spMkLst>
            <pc:docMk/>
            <pc:sldMk cId="1667482618" sldId="273"/>
            <ac:spMk id="61" creationId="{C396D65C-B1DE-BC47-0E66-2761417D3640}"/>
          </ac:spMkLst>
        </pc:spChg>
        <pc:spChg chg="mod">
          <ac:chgData name="Helene LE" userId="a5b58db8-f4c7-4efa-b52b-0cdc1b7c1afd" providerId="ADAL" clId="{D0096BD7-7CBF-4575-8AFA-8A40FD2689F4}" dt="2023-01-24T15:10:37.380" v="1544" actId="1076"/>
          <ac:spMkLst>
            <pc:docMk/>
            <pc:sldMk cId="1667482618" sldId="273"/>
            <ac:spMk id="65" creationId="{9D3881C9-4890-FE02-B0AD-1B0C3ED7141A}"/>
          </ac:spMkLst>
        </pc:spChg>
        <pc:picChg chg="add mod">
          <ac:chgData name="Helene LE" userId="a5b58db8-f4c7-4efa-b52b-0cdc1b7c1afd" providerId="ADAL" clId="{D0096BD7-7CBF-4575-8AFA-8A40FD2689F4}" dt="2023-01-24T15:10:08.929" v="1509" actId="571"/>
          <ac:picMkLst>
            <pc:docMk/>
            <pc:sldMk cId="1667482618" sldId="273"/>
            <ac:picMk id="5" creationId="{B617418E-773C-F887-DEE9-C5EC7843082D}"/>
          </ac:picMkLst>
        </pc:picChg>
        <pc:picChg chg="add mod">
          <ac:chgData name="Helene LE" userId="a5b58db8-f4c7-4efa-b52b-0cdc1b7c1afd" providerId="ADAL" clId="{D0096BD7-7CBF-4575-8AFA-8A40FD2689F4}" dt="2023-01-24T15:10:08.929" v="1509" actId="571"/>
          <ac:picMkLst>
            <pc:docMk/>
            <pc:sldMk cId="1667482618" sldId="273"/>
            <ac:picMk id="6" creationId="{56199F84-C3AF-C8B7-7772-0FB9CE309FA8}"/>
          </ac:picMkLst>
        </pc:picChg>
        <pc:picChg chg="add del mod">
          <ac:chgData name="Helene LE" userId="a5b58db8-f4c7-4efa-b52b-0cdc1b7c1afd" providerId="ADAL" clId="{D0096BD7-7CBF-4575-8AFA-8A40FD2689F4}" dt="2023-01-24T15:37:43.505" v="1983" actId="478"/>
          <ac:picMkLst>
            <pc:docMk/>
            <pc:sldMk cId="1667482618" sldId="273"/>
            <ac:picMk id="10" creationId="{3C17BE9B-FD71-57D5-F6F5-79850C2B6B24}"/>
          </ac:picMkLst>
        </pc:picChg>
        <pc:picChg chg="del">
          <ac:chgData name="Helene LE" userId="a5b58db8-f4c7-4efa-b52b-0cdc1b7c1afd" providerId="ADAL" clId="{D0096BD7-7CBF-4575-8AFA-8A40FD2689F4}" dt="2023-01-24T15:10:14.218" v="1512" actId="478"/>
          <ac:picMkLst>
            <pc:docMk/>
            <pc:sldMk cId="1667482618" sldId="273"/>
            <ac:picMk id="14" creationId="{0DFB0135-7127-030B-850A-73F83656BDE8}"/>
          </ac:picMkLst>
        </pc:picChg>
        <pc:picChg chg="del">
          <ac:chgData name="Helene LE" userId="a5b58db8-f4c7-4efa-b52b-0cdc1b7c1afd" providerId="ADAL" clId="{D0096BD7-7CBF-4575-8AFA-8A40FD2689F4}" dt="2023-01-24T15:10:13.363" v="1511" actId="478"/>
          <ac:picMkLst>
            <pc:docMk/>
            <pc:sldMk cId="1667482618" sldId="273"/>
            <ac:picMk id="16" creationId="{66C9C21E-F35C-A104-6B78-77A816592EC1}"/>
          </ac:picMkLst>
        </pc:picChg>
        <pc:cxnChg chg="add mod">
          <ac:chgData name="Helene LE" userId="a5b58db8-f4c7-4efa-b52b-0cdc1b7c1afd" providerId="ADAL" clId="{D0096BD7-7CBF-4575-8AFA-8A40FD2689F4}" dt="2023-01-24T15:37:56.909" v="2012" actId="1036"/>
          <ac:cxnSpMkLst>
            <pc:docMk/>
            <pc:sldMk cId="1667482618" sldId="273"/>
            <ac:cxnSpMk id="12" creationId="{F4F1EFB2-B0ED-8834-C1F4-3316BB549BF5}"/>
          </ac:cxnSpMkLst>
        </pc:cxnChg>
        <pc:cxnChg chg="add mod">
          <ac:chgData name="Helene LE" userId="a5b58db8-f4c7-4efa-b52b-0cdc1b7c1afd" providerId="ADAL" clId="{D0096BD7-7CBF-4575-8AFA-8A40FD2689F4}" dt="2023-01-24T15:38:16.274" v="2066" actId="1037"/>
          <ac:cxnSpMkLst>
            <pc:docMk/>
            <pc:sldMk cId="1667482618" sldId="273"/>
            <ac:cxnSpMk id="13" creationId="{CCE8DEF2-90E4-469F-33C7-7EA8FE94F2A6}"/>
          </ac:cxnSpMkLst>
        </pc:cxnChg>
        <pc:cxnChg chg="add del mod">
          <ac:chgData name="Helene LE" userId="a5b58db8-f4c7-4efa-b52b-0cdc1b7c1afd" providerId="ADAL" clId="{D0096BD7-7CBF-4575-8AFA-8A40FD2689F4}" dt="2023-01-24T15:38:32.183" v="2071" actId="478"/>
          <ac:cxnSpMkLst>
            <pc:docMk/>
            <pc:sldMk cId="1667482618" sldId="273"/>
            <ac:cxnSpMk id="15" creationId="{0B40EC1D-64E8-DEA2-6604-E109AA8FC9EA}"/>
          </ac:cxnSpMkLst>
        </pc:cxnChg>
        <pc:cxnChg chg="add del mod">
          <ac:chgData name="Helene LE" userId="a5b58db8-f4c7-4efa-b52b-0cdc1b7c1afd" providerId="ADAL" clId="{D0096BD7-7CBF-4575-8AFA-8A40FD2689F4}" dt="2023-01-24T15:38:37.993" v="2074" actId="478"/>
          <ac:cxnSpMkLst>
            <pc:docMk/>
            <pc:sldMk cId="1667482618" sldId="273"/>
            <ac:cxnSpMk id="17" creationId="{E9BE02AE-10CB-62B7-4470-89A8DEF81A4C}"/>
          </ac:cxnSpMkLst>
        </pc:cxnChg>
        <pc:cxnChg chg="add mod">
          <ac:chgData name="Helene LE" userId="a5b58db8-f4c7-4efa-b52b-0cdc1b7c1afd" providerId="ADAL" clId="{D0096BD7-7CBF-4575-8AFA-8A40FD2689F4}" dt="2023-01-24T15:38:47.897" v="2147" actId="1036"/>
          <ac:cxnSpMkLst>
            <pc:docMk/>
            <pc:sldMk cId="1667482618" sldId="273"/>
            <ac:cxnSpMk id="18" creationId="{C55F75DD-3955-D238-9E22-2B376BE3F427}"/>
          </ac:cxnSpMkLst>
        </pc:cxnChg>
        <pc:cxnChg chg="del">
          <ac:chgData name="Helene LE" userId="a5b58db8-f4c7-4efa-b52b-0cdc1b7c1afd" providerId="ADAL" clId="{D0096BD7-7CBF-4575-8AFA-8A40FD2689F4}" dt="2023-01-24T15:38:33.065" v="2072" actId="478"/>
          <ac:cxnSpMkLst>
            <pc:docMk/>
            <pc:sldMk cId="1667482618" sldId="273"/>
            <ac:cxnSpMk id="55" creationId="{02F3249D-915B-FB35-2865-5F824F176B70}"/>
          </ac:cxnSpMkLst>
        </pc:cxnChg>
      </pc:sldChg>
      <pc:sldChg chg="addSp delSp modSp mod">
        <pc:chgData name="Helene LE" userId="a5b58db8-f4c7-4efa-b52b-0cdc1b7c1afd" providerId="ADAL" clId="{D0096BD7-7CBF-4575-8AFA-8A40FD2689F4}" dt="2023-01-24T15:21:52.083" v="1797" actId="1076"/>
        <pc:sldMkLst>
          <pc:docMk/>
          <pc:sldMk cId="842056944" sldId="274"/>
        </pc:sldMkLst>
        <pc:spChg chg="mod">
          <ac:chgData name="Helene LE" userId="a5b58db8-f4c7-4efa-b52b-0cdc1b7c1afd" providerId="ADAL" clId="{D0096BD7-7CBF-4575-8AFA-8A40FD2689F4}" dt="2023-01-24T15:20:36.654" v="1795" actId="20577"/>
          <ac:spMkLst>
            <pc:docMk/>
            <pc:sldMk cId="842056944" sldId="274"/>
            <ac:spMk id="8" creationId="{3DD250B6-207C-370A-04AE-95E624E61BC7}"/>
          </ac:spMkLst>
        </pc:spChg>
        <pc:spChg chg="add mod">
          <ac:chgData name="Helene LE" userId="a5b58db8-f4c7-4efa-b52b-0cdc1b7c1afd" providerId="ADAL" clId="{D0096BD7-7CBF-4575-8AFA-8A40FD2689F4}" dt="2023-01-24T15:21:49.309" v="1796" actId="1076"/>
          <ac:spMkLst>
            <pc:docMk/>
            <pc:sldMk cId="842056944" sldId="274"/>
            <ac:spMk id="20" creationId="{556A4C90-E55A-198F-F86A-DBB098D09072}"/>
          </ac:spMkLst>
        </pc:spChg>
        <pc:spChg chg="add mod">
          <ac:chgData name="Helene LE" userId="a5b58db8-f4c7-4efa-b52b-0cdc1b7c1afd" providerId="ADAL" clId="{D0096BD7-7CBF-4575-8AFA-8A40FD2689F4}" dt="2023-01-24T15:14:09.993" v="1671" actId="20577"/>
          <ac:spMkLst>
            <pc:docMk/>
            <pc:sldMk cId="842056944" sldId="274"/>
            <ac:spMk id="21" creationId="{9D34694B-8040-4E2D-470D-82F20AC6D6C1}"/>
          </ac:spMkLst>
        </pc:spChg>
        <pc:spChg chg="add mod">
          <ac:chgData name="Helene LE" userId="a5b58db8-f4c7-4efa-b52b-0cdc1b7c1afd" providerId="ADAL" clId="{D0096BD7-7CBF-4575-8AFA-8A40FD2689F4}" dt="2023-01-24T15:21:52.083" v="1797" actId="1076"/>
          <ac:spMkLst>
            <pc:docMk/>
            <pc:sldMk cId="842056944" sldId="274"/>
            <ac:spMk id="22" creationId="{B4B05FAF-A770-A849-2DCA-042456CAA3CA}"/>
          </ac:spMkLst>
        </pc:spChg>
        <pc:picChg chg="del">
          <ac:chgData name="Helene LE" userId="a5b58db8-f4c7-4efa-b52b-0cdc1b7c1afd" providerId="ADAL" clId="{D0096BD7-7CBF-4575-8AFA-8A40FD2689F4}" dt="2023-01-24T14:32:22.754" v="1352" actId="478"/>
          <ac:picMkLst>
            <pc:docMk/>
            <pc:sldMk cId="842056944" sldId="274"/>
            <ac:picMk id="2" creationId="{0DA0E3EF-3300-8DA1-4A8D-365D370750F1}"/>
          </ac:picMkLst>
        </pc:picChg>
        <pc:picChg chg="del">
          <ac:chgData name="Helene LE" userId="a5b58db8-f4c7-4efa-b52b-0cdc1b7c1afd" providerId="ADAL" clId="{D0096BD7-7CBF-4575-8AFA-8A40FD2689F4}" dt="2023-01-24T14:32:23.933" v="1354" actId="478"/>
          <ac:picMkLst>
            <pc:docMk/>
            <pc:sldMk cId="842056944" sldId="274"/>
            <ac:picMk id="3" creationId="{FD0F71D0-7926-AE92-D2E3-8C969C09898E}"/>
          </ac:picMkLst>
        </pc:picChg>
        <pc:picChg chg="del">
          <ac:chgData name="Helene LE" userId="a5b58db8-f4c7-4efa-b52b-0cdc1b7c1afd" providerId="ADAL" clId="{D0096BD7-7CBF-4575-8AFA-8A40FD2689F4}" dt="2023-01-24T14:32:25.178" v="1355" actId="478"/>
          <ac:picMkLst>
            <pc:docMk/>
            <pc:sldMk cId="842056944" sldId="274"/>
            <ac:picMk id="4" creationId="{7C0F6A7A-7E3C-E3B3-C4AA-F69C5DC3B461}"/>
          </ac:picMkLst>
        </pc:picChg>
        <pc:picChg chg="del">
          <ac:chgData name="Helene LE" userId="a5b58db8-f4c7-4efa-b52b-0cdc1b7c1afd" providerId="ADAL" clId="{D0096BD7-7CBF-4575-8AFA-8A40FD2689F4}" dt="2023-01-24T14:32:23.339" v="1353" actId="478"/>
          <ac:picMkLst>
            <pc:docMk/>
            <pc:sldMk cId="842056944" sldId="274"/>
            <ac:picMk id="5" creationId="{5163B932-06EC-D413-2DDA-518C319646C7}"/>
          </ac:picMkLst>
        </pc:picChg>
        <pc:picChg chg="mod">
          <ac:chgData name="Helene LE" userId="a5b58db8-f4c7-4efa-b52b-0cdc1b7c1afd" providerId="ADAL" clId="{D0096BD7-7CBF-4575-8AFA-8A40FD2689F4}" dt="2023-01-24T14:32:51.614" v="1366" actId="1076"/>
          <ac:picMkLst>
            <pc:docMk/>
            <pc:sldMk cId="842056944" sldId="274"/>
            <ac:picMk id="10" creationId="{28FEB7D4-332F-11F1-933A-F03DFE52AD33}"/>
          </ac:picMkLst>
        </pc:picChg>
        <pc:picChg chg="add mod modCrop">
          <ac:chgData name="Helene LE" userId="a5b58db8-f4c7-4efa-b52b-0cdc1b7c1afd" providerId="ADAL" clId="{D0096BD7-7CBF-4575-8AFA-8A40FD2689F4}" dt="2023-01-24T15:13:21.302" v="1644" actId="732"/>
          <ac:picMkLst>
            <pc:docMk/>
            <pc:sldMk cId="842056944" sldId="274"/>
            <ac:picMk id="11" creationId="{BDCD6306-0F3B-5A2A-FB19-C68109433003}"/>
          </ac:picMkLst>
        </pc:picChg>
        <pc:picChg chg="add mod">
          <ac:chgData name="Helene LE" userId="a5b58db8-f4c7-4efa-b52b-0cdc1b7c1afd" providerId="ADAL" clId="{D0096BD7-7CBF-4575-8AFA-8A40FD2689F4}" dt="2023-01-24T14:34:35.857" v="1397" actId="1076"/>
          <ac:picMkLst>
            <pc:docMk/>
            <pc:sldMk cId="842056944" sldId="274"/>
            <ac:picMk id="13" creationId="{5749A246-E07C-67DE-AF20-8A7DEA6D8B6F}"/>
          </ac:picMkLst>
        </pc:picChg>
        <pc:picChg chg="add mod modCrop">
          <ac:chgData name="Helene LE" userId="a5b58db8-f4c7-4efa-b52b-0cdc1b7c1afd" providerId="ADAL" clId="{D0096BD7-7CBF-4575-8AFA-8A40FD2689F4}" dt="2023-01-24T15:13:26.590" v="1645" actId="732"/>
          <ac:picMkLst>
            <pc:docMk/>
            <pc:sldMk cId="842056944" sldId="274"/>
            <ac:picMk id="15" creationId="{B71B4071-C1F8-7D3B-5A15-19A517FEEA4A}"/>
          </ac:picMkLst>
        </pc:picChg>
        <pc:picChg chg="add del mod">
          <ac:chgData name="Helene LE" userId="a5b58db8-f4c7-4efa-b52b-0cdc1b7c1afd" providerId="ADAL" clId="{D0096BD7-7CBF-4575-8AFA-8A40FD2689F4}" dt="2023-01-24T14:34:17.596" v="1389" actId="478"/>
          <ac:picMkLst>
            <pc:docMk/>
            <pc:sldMk cId="842056944" sldId="274"/>
            <ac:picMk id="17" creationId="{E45F9899-844D-EFFA-25F2-147A8CB99A87}"/>
          </ac:picMkLst>
        </pc:picChg>
        <pc:picChg chg="add mod modCrop">
          <ac:chgData name="Helene LE" userId="a5b58db8-f4c7-4efa-b52b-0cdc1b7c1afd" providerId="ADAL" clId="{D0096BD7-7CBF-4575-8AFA-8A40FD2689F4}" dt="2023-01-24T15:13:33.453" v="1646" actId="732"/>
          <ac:picMkLst>
            <pc:docMk/>
            <pc:sldMk cId="842056944" sldId="274"/>
            <ac:picMk id="19" creationId="{85DD2EC6-7FE5-D210-7018-EFE1ECEFB203}"/>
          </ac:picMkLst>
        </pc:picChg>
      </pc:sldChg>
      <pc:sldChg chg="modSp mod">
        <pc:chgData name="Helene LE" userId="a5b58db8-f4c7-4efa-b52b-0cdc1b7c1afd" providerId="ADAL" clId="{D0096BD7-7CBF-4575-8AFA-8A40FD2689F4}" dt="2023-01-24T15:20:26.727" v="1791" actId="20577"/>
        <pc:sldMkLst>
          <pc:docMk/>
          <pc:sldMk cId="937229214" sldId="275"/>
        </pc:sldMkLst>
        <pc:spChg chg="mod">
          <ac:chgData name="Helene LE" userId="a5b58db8-f4c7-4efa-b52b-0cdc1b7c1afd" providerId="ADAL" clId="{D0096BD7-7CBF-4575-8AFA-8A40FD2689F4}" dt="2023-01-24T15:20:26.727" v="1791" actId="20577"/>
          <ac:spMkLst>
            <pc:docMk/>
            <pc:sldMk cId="937229214" sldId="275"/>
            <ac:spMk id="2" creationId="{36E9266D-EC2A-BC62-59CD-B8C78D5773AF}"/>
          </ac:spMkLst>
        </pc:spChg>
      </pc:sldChg>
      <pc:sldChg chg="addSp delSp modSp new mod">
        <pc:chgData name="Helene LE" userId="a5b58db8-f4c7-4efa-b52b-0cdc1b7c1afd" providerId="ADAL" clId="{D0096BD7-7CBF-4575-8AFA-8A40FD2689F4}" dt="2023-01-24T15:36:31.352" v="1976" actId="20577"/>
        <pc:sldMkLst>
          <pc:docMk/>
          <pc:sldMk cId="3550298047" sldId="276"/>
        </pc:sldMkLst>
        <pc:spChg chg="add mod">
          <ac:chgData name="Helene LE" userId="a5b58db8-f4c7-4efa-b52b-0cdc1b7c1afd" providerId="ADAL" clId="{D0096BD7-7CBF-4575-8AFA-8A40FD2689F4}" dt="2023-01-24T15:34:12.804" v="1910" actId="1076"/>
          <ac:spMkLst>
            <pc:docMk/>
            <pc:sldMk cId="3550298047" sldId="276"/>
            <ac:spMk id="3" creationId="{B742E544-9699-9232-4CFE-DFADA11ABBDE}"/>
          </ac:spMkLst>
        </pc:spChg>
        <pc:spChg chg="add mod">
          <ac:chgData name="Helene LE" userId="a5b58db8-f4c7-4efa-b52b-0cdc1b7c1afd" providerId="ADAL" clId="{D0096BD7-7CBF-4575-8AFA-8A40FD2689F4}" dt="2023-01-24T15:35:55.022" v="1947" actId="1076"/>
          <ac:spMkLst>
            <pc:docMk/>
            <pc:sldMk cId="3550298047" sldId="276"/>
            <ac:spMk id="10" creationId="{52B858C8-D287-8949-142D-58AA017C95CC}"/>
          </ac:spMkLst>
        </pc:spChg>
        <pc:spChg chg="add mod">
          <ac:chgData name="Helene LE" userId="a5b58db8-f4c7-4efa-b52b-0cdc1b7c1afd" providerId="ADAL" clId="{D0096BD7-7CBF-4575-8AFA-8A40FD2689F4}" dt="2023-01-24T15:36:10.394" v="1959" actId="1076"/>
          <ac:spMkLst>
            <pc:docMk/>
            <pc:sldMk cId="3550298047" sldId="276"/>
            <ac:spMk id="15" creationId="{8CBFE089-EC02-DBB9-94F6-76E1676C4EAB}"/>
          </ac:spMkLst>
        </pc:spChg>
        <pc:spChg chg="add mod">
          <ac:chgData name="Helene LE" userId="a5b58db8-f4c7-4efa-b52b-0cdc1b7c1afd" providerId="ADAL" clId="{D0096BD7-7CBF-4575-8AFA-8A40FD2689F4}" dt="2023-01-24T15:36:16.348" v="1964" actId="20577"/>
          <ac:spMkLst>
            <pc:docMk/>
            <pc:sldMk cId="3550298047" sldId="276"/>
            <ac:spMk id="16" creationId="{B5927CD3-3E45-C895-F73C-7310879A7132}"/>
          </ac:spMkLst>
        </pc:spChg>
        <pc:spChg chg="add mod">
          <ac:chgData name="Helene LE" userId="a5b58db8-f4c7-4efa-b52b-0cdc1b7c1afd" providerId="ADAL" clId="{D0096BD7-7CBF-4575-8AFA-8A40FD2689F4}" dt="2023-01-24T15:36:23.245" v="1969" actId="20577"/>
          <ac:spMkLst>
            <pc:docMk/>
            <pc:sldMk cId="3550298047" sldId="276"/>
            <ac:spMk id="17" creationId="{76D1D140-676A-C0A6-EBEB-F19197CCA10B}"/>
          </ac:spMkLst>
        </pc:spChg>
        <pc:spChg chg="add mod">
          <ac:chgData name="Helene LE" userId="a5b58db8-f4c7-4efa-b52b-0cdc1b7c1afd" providerId="ADAL" clId="{D0096BD7-7CBF-4575-8AFA-8A40FD2689F4}" dt="2023-01-24T15:36:31.352" v="1976" actId="20577"/>
          <ac:spMkLst>
            <pc:docMk/>
            <pc:sldMk cId="3550298047" sldId="276"/>
            <ac:spMk id="18" creationId="{D89F4C7B-1224-C215-6C2F-F0E8BDAFD08F}"/>
          </ac:spMkLst>
        </pc:spChg>
        <pc:picChg chg="add mod">
          <ac:chgData name="Helene LE" userId="a5b58db8-f4c7-4efa-b52b-0cdc1b7c1afd" providerId="ADAL" clId="{D0096BD7-7CBF-4575-8AFA-8A40FD2689F4}" dt="2023-01-24T15:34:18.451" v="1914" actId="1076"/>
          <ac:picMkLst>
            <pc:docMk/>
            <pc:sldMk cId="3550298047" sldId="276"/>
            <ac:picMk id="4" creationId="{D7624469-4E07-0C95-E69E-0C680D34B893}"/>
          </ac:picMkLst>
        </pc:picChg>
        <pc:picChg chg="add mod">
          <ac:chgData name="Helene LE" userId="a5b58db8-f4c7-4efa-b52b-0cdc1b7c1afd" providerId="ADAL" clId="{D0096BD7-7CBF-4575-8AFA-8A40FD2689F4}" dt="2023-01-24T15:34:15.508" v="1912" actId="1076"/>
          <ac:picMkLst>
            <pc:docMk/>
            <pc:sldMk cId="3550298047" sldId="276"/>
            <ac:picMk id="5" creationId="{B1AB32F5-E03D-9F24-329A-ED3FFE5DCA21}"/>
          </ac:picMkLst>
        </pc:picChg>
        <pc:picChg chg="add mod">
          <ac:chgData name="Helene LE" userId="a5b58db8-f4c7-4efa-b52b-0cdc1b7c1afd" providerId="ADAL" clId="{D0096BD7-7CBF-4575-8AFA-8A40FD2689F4}" dt="2023-01-24T15:34:17.180" v="1913" actId="1076"/>
          <ac:picMkLst>
            <pc:docMk/>
            <pc:sldMk cId="3550298047" sldId="276"/>
            <ac:picMk id="6" creationId="{65B6D93E-BFB5-4C5E-6420-2E9667A351B2}"/>
          </ac:picMkLst>
        </pc:picChg>
        <pc:picChg chg="add del mod">
          <ac:chgData name="Helene LE" userId="a5b58db8-f4c7-4efa-b52b-0cdc1b7c1afd" providerId="ADAL" clId="{D0096BD7-7CBF-4575-8AFA-8A40FD2689F4}" dt="2023-01-24T15:29:41.468" v="1889" actId="478"/>
          <ac:picMkLst>
            <pc:docMk/>
            <pc:sldMk cId="3550298047" sldId="276"/>
            <ac:picMk id="7" creationId="{C0B98BA4-2B63-03D3-B4C7-CB0482D85A1F}"/>
          </ac:picMkLst>
        </pc:picChg>
        <pc:picChg chg="add del mod">
          <ac:chgData name="Helene LE" userId="a5b58db8-f4c7-4efa-b52b-0cdc1b7c1afd" providerId="ADAL" clId="{D0096BD7-7CBF-4575-8AFA-8A40FD2689F4}" dt="2023-01-24T15:29:41.468" v="1889" actId="478"/>
          <ac:picMkLst>
            <pc:docMk/>
            <pc:sldMk cId="3550298047" sldId="276"/>
            <ac:picMk id="8" creationId="{46E1479D-3669-631E-A250-DB6934C06A21}"/>
          </ac:picMkLst>
        </pc:picChg>
        <pc:picChg chg="add mod">
          <ac:chgData name="Helene LE" userId="a5b58db8-f4c7-4efa-b52b-0cdc1b7c1afd" providerId="ADAL" clId="{D0096BD7-7CBF-4575-8AFA-8A40FD2689F4}" dt="2023-01-24T15:34:14.133" v="1911" actId="1076"/>
          <ac:picMkLst>
            <pc:docMk/>
            <pc:sldMk cId="3550298047" sldId="276"/>
            <ac:picMk id="9" creationId="{0E513356-48D0-0E9C-C03F-BF1BFD8DD7F5}"/>
          </ac:picMkLst>
        </pc:picChg>
        <pc:picChg chg="add del mod">
          <ac:chgData name="Helene LE" userId="a5b58db8-f4c7-4efa-b52b-0cdc1b7c1afd" providerId="ADAL" clId="{D0096BD7-7CBF-4575-8AFA-8A40FD2689F4}" dt="2023-01-24T15:35:34.561" v="1942" actId="478"/>
          <ac:picMkLst>
            <pc:docMk/>
            <pc:sldMk cId="3550298047" sldId="276"/>
            <ac:picMk id="12" creationId="{16C3EA41-E6CF-34FB-DC1A-751FAC42A5CA}"/>
          </ac:picMkLst>
        </pc:picChg>
        <pc:cxnChg chg="add mod">
          <ac:chgData name="Helene LE" userId="a5b58db8-f4c7-4efa-b52b-0cdc1b7c1afd" providerId="ADAL" clId="{D0096BD7-7CBF-4575-8AFA-8A40FD2689F4}" dt="2023-01-24T15:35:45.312" v="1945" actId="1076"/>
          <ac:cxnSpMkLst>
            <pc:docMk/>
            <pc:sldMk cId="3550298047" sldId="276"/>
            <ac:cxnSpMk id="14" creationId="{F90D90D6-72A2-E473-AD79-321B403A8256}"/>
          </ac:cxnSpMkLst>
        </pc:cxnChg>
      </pc:sldChg>
    </pc:docChg>
  </pc:docChgLst>
  <pc:docChgLst>
    <pc:chgData name="Helene LE" userId="a5b58db8-f4c7-4efa-b52b-0cdc1b7c1afd" providerId="ADAL" clId="{D7D5C0EF-C672-8241-AD96-34329343B73C}"/>
    <pc:docChg chg="undo custSel addSld delSld modSld sldOrd">
      <pc:chgData name="Helene LE" userId="a5b58db8-f4c7-4efa-b52b-0cdc1b7c1afd" providerId="ADAL" clId="{D7D5C0EF-C672-8241-AD96-34329343B73C}" dt="2023-01-19T12:29:26.645" v="2200" actId="1076"/>
      <pc:docMkLst>
        <pc:docMk/>
      </pc:docMkLst>
      <pc:sldChg chg="modSp mod">
        <pc:chgData name="Helene LE" userId="a5b58db8-f4c7-4efa-b52b-0cdc1b7c1afd" providerId="ADAL" clId="{D7D5C0EF-C672-8241-AD96-34329343B73C}" dt="2023-01-19T11:21:45.161" v="1063" actId="2165"/>
        <pc:sldMkLst>
          <pc:docMk/>
          <pc:sldMk cId="3890525891" sldId="256"/>
        </pc:sldMkLst>
        <pc:graphicFrameChg chg="mod modGraphic">
          <ac:chgData name="Helene LE" userId="a5b58db8-f4c7-4efa-b52b-0cdc1b7c1afd" providerId="ADAL" clId="{D7D5C0EF-C672-8241-AD96-34329343B73C}" dt="2023-01-19T11:21:45.161" v="1063" actId="2165"/>
          <ac:graphicFrameMkLst>
            <pc:docMk/>
            <pc:sldMk cId="3890525891" sldId="256"/>
            <ac:graphicFrameMk id="4" creationId="{5E67623D-F853-E45C-EBD6-CB5F00611FCB}"/>
          </ac:graphicFrameMkLst>
        </pc:graphicFrameChg>
      </pc:sldChg>
      <pc:sldChg chg="addSp delSp modSp mod">
        <pc:chgData name="Helene LE" userId="a5b58db8-f4c7-4efa-b52b-0cdc1b7c1afd" providerId="ADAL" clId="{D7D5C0EF-C672-8241-AD96-34329343B73C}" dt="2023-01-19T11:22:33.441" v="1123" actId="404"/>
        <pc:sldMkLst>
          <pc:docMk/>
          <pc:sldMk cId="3881763138" sldId="257"/>
        </pc:sldMkLst>
        <pc:spChg chg="add mod">
          <ac:chgData name="Helene LE" userId="a5b58db8-f4c7-4efa-b52b-0cdc1b7c1afd" providerId="ADAL" clId="{D7D5C0EF-C672-8241-AD96-34329343B73C}" dt="2023-01-19T11:22:12.973" v="1083" actId="404"/>
          <ac:spMkLst>
            <pc:docMk/>
            <pc:sldMk cId="3881763138" sldId="257"/>
            <ac:spMk id="3" creationId="{B9358BDB-2541-1CA5-A9EF-9C0B0DA7EA58}"/>
          </ac:spMkLst>
        </pc:spChg>
        <pc:spChg chg="add mod">
          <ac:chgData name="Helene LE" userId="a5b58db8-f4c7-4efa-b52b-0cdc1b7c1afd" providerId="ADAL" clId="{D7D5C0EF-C672-8241-AD96-34329343B73C}" dt="2023-01-19T11:22:21.296" v="1103" actId="404"/>
          <ac:spMkLst>
            <pc:docMk/>
            <pc:sldMk cId="3881763138" sldId="257"/>
            <ac:spMk id="4" creationId="{4562B606-F985-6829-BD23-4B52204F2490}"/>
          </ac:spMkLst>
        </pc:spChg>
        <pc:spChg chg="add mod">
          <ac:chgData name="Helene LE" userId="a5b58db8-f4c7-4efa-b52b-0cdc1b7c1afd" providerId="ADAL" clId="{D7D5C0EF-C672-8241-AD96-34329343B73C}" dt="2023-01-19T11:22:27.135" v="1113" actId="404"/>
          <ac:spMkLst>
            <pc:docMk/>
            <pc:sldMk cId="3881763138" sldId="257"/>
            <ac:spMk id="5" creationId="{91B031C9-BC0C-3CB4-8E1C-6B77C05F0477}"/>
          </ac:spMkLst>
        </pc:spChg>
        <pc:spChg chg="add mod">
          <ac:chgData name="Helene LE" userId="a5b58db8-f4c7-4efa-b52b-0cdc1b7c1afd" providerId="ADAL" clId="{D7D5C0EF-C672-8241-AD96-34329343B73C}" dt="2023-01-19T11:22:33.441" v="1123" actId="404"/>
          <ac:spMkLst>
            <pc:docMk/>
            <pc:sldMk cId="3881763138" sldId="257"/>
            <ac:spMk id="6" creationId="{2AF94001-9906-63D6-9138-A4ED9DC519EA}"/>
          </ac:spMkLst>
        </pc:spChg>
        <pc:spChg chg="add mod">
          <ac:chgData name="Helene LE" userId="a5b58db8-f4c7-4efa-b52b-0cdc1b7c1afd" providerId="ADAL" clId="{D7D5C0EF-C672-8241-AD96-34329343B73C}" dt="2023-01-19T08:46:58.463" v="230" actId="1076"/>
          <ac:spMkLst>
            <pc:docMk/>
            <pc:sldMk cId="3881763138" sldId="257"/>
            <ac:spMk id="7" creationId="{497F7D85-600E-B48C-BF9A-56B325680B12}"/>
          </ac:spMkLst>
        </pc:spChg>
        <pc:spChg chg="add mod">
          <ac:chgData name="Helene LE" userId="a5b58db8-f4c7-4efa-b52b-0cdc1b7c1afd" providerId="ADAL" clId="{D7D5C0EF-C672-8241-AD96-34329343B73C}" dt="2023-01-19T08:47:10.800" v="234" actId="1076"/>
          <ac:spMkLst>
            <pc:docMk/>
            <pc:sldMk cId="3881763138" sldId="257"/>
            <ac:spMk id="19" creationId="{5E7F91FD-030F-3C31-66BB-AB69C89F0B50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48" creationId="{3B3BA69E-43CA-D2D5-849D-1ACE0DAC217A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49" creationId="{D32F3B67-7323-6172-31A6-86A57C23A8B1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50" creationId="{B42A7F40-3117-69B6-BC3F-5702AD369E9E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51" creationId="{EC68A4A1-1014-9BC3-381E-280E7672CF89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54" creationId="{52398EFC-2DDE-54FC-23C7-04B0189EAB6D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55" creationId="{029616E7-EEC6-A125-C016-5102268F37DE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56" creationId="{72245286-8C09-562B-43EF-B0F188212DD4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57" creationId="{75701C23-83B3-E057-E094-4DC3B8310045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60" creationId="{85580F59-FD93-FB89-E947-B2F639622330}"/>
          </ac:spMkLst>
        </pc:spChg>
        <pc:spChg chg="del mod">
          <ac:chgData name="Helene LE" userId="a5b58db8-f4c7-4efa-b52b-0cdc1b7c1afd" providerId="ADAL" clId="{D7D5C0EF-C672-8241-AD96-34329343B73C}" dt="2023-01-19T08:28:20.544" v="67" actId="478"/>
          <ac:spMkLst>
            <pc:docMk/>
            <pc:sldMk cId="3881763138" sldId="257"/>
            <ac:spMk id="63" creationId="{3ED46BF4-EB33-EB4B-0BA8-3B0B3F826278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77" creationId="{CC0CB84E-C148-9ACC-9BF2-B511FA60722B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78" creationId="{7DC0316C-7FC7-942E-B87F-2FA7F58C2E14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79" creationId="{774CB160-A747-1A7F-5781-E99D8ECBE37A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83" creationId="{8DAA0FE5-7993-E54D-D13D-CE772C884FF9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85" creationId="{91B3C1BA-F024-9D0A-A0EA-30CFF37277F9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86" creationId="{B1EE32CC-46B8-806B-95DB-006638582825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87" creationId="{2C61598C-5C11-325C-5D20-7779043CFDD0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88" creationId="{04A6C8ED-53AD-DAEF-C77C-83012245377B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93" creationId="{9B25D0D5-0781-6CA4-BFB0-E0119144E138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94" creationId="{836B96E0-2082-0A41-9625-D1A77232F1D2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09" creationId="{9A527549-F516-B17E-8CA3-A7213D68457A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10" creationId="{61AA1B7A-1AD6-A4A6-05CF-05F5AEC79155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11" creationId="{E48BB0A5-802C-570E-EAF8-442D616BAB55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15" creationId="{FAF352F0-493F-3EC2-A919-424697BEFAE8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17" creationId="{3F2C6ABB-2154-3358-B2EF-E339BBA84C65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18" creationId="{A210F9E1-6ECE-BDC5-AB09-BD43FFD47554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19" creationId="{112D37CE-94E8-F2BF-328F-55C7D901F6CB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20" creationId="{20BE6DAF-EC87-94C9-452A-89372722CD31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27" creationId="{80DA5DA1-066E-58F4-0EC6-52A5B2B541A3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28" creationId="{7001D287-41FD-CE60-445D-5BC43E6DA3ED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29" creationId="{E1BF42B9-40F1-D2CA-EEE1-8B46694C229A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31" creationId="{6683018C-CB42-16C9-427B-351B75DFE955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32" creationId="{0A1CA228-0002-BA94-2EE1-0F42F79E3D87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33" creationId="{B6537ECF-82B4-DEEF-2FC2-DE1FFBDBAA3C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34" creationId="{D3F30C43-C666-7BB2-E09D-97BD159D7434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35" creationId="{92BD2463-4990-60AF-A3DE-2803EE376DBD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36" creationId="{14ABB606-4BFB-9C08-D8F5-554A3BA8FF42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37" creationId="{71821C11-A8CC-DABB-1DE2-BC2DB4D5715B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38" creationId="{DDF70919-D2F8-E135-7B44-A53FD535E2FF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39" creationId="{09B21EAF-D6E5-6FF3-8A37-D376B68DB01B}"/>
          </ac:spMkLst>
        </pc:spChg>
        <pc:spChg chg="mod">
          <ac:chgData name="Helene LE" userId="a5b58db8-f4c7-4efa-b52b-0cdc1b7c1afd" providerId="ADAL" clId="{D7D5C0EF-C672-8241-AD96-34329343B73C}" dt="2023-01-19T08:27:56.019" v="66" actId="1076"/>
          <ac:spMkLst>
            <pc:docMk/>
            <pc:sldMk cId="3881763138" sldId="257"/>
            <ac:spMk id="140" creationId="{07074E54-A486-2127-E0B5-4A478FC6F219}"/>
          </ac:spMkLst>
        </pc:spChg>
        <pc:spChg chg="del mod">
          <ac:chgData name="Helene LE" userId="a5b58db8-f4c7-4efa-b52b-0cdc1b7c1afd" providerId="ADAL" clId="{D7D5C0EF-C672-8241-AD96-34329343B73C}" dt="2023-01-19T08:28:20.544" v="67" actId="478"/>
          <ac:spMkLst>
            <pc:docMk/>
            <pc:sldMk cId="3881763138" sldId="257"/>
            <ac:spMk id="141" creationId="{129F0379-97F9-6A74-1855-AA1CE67CE7F5}"/>
          </ac:spMkLst>
        </pc:spChg>
        <pc:spChg chg="del mod">
          <ac:chgData name="Helene LE" userId="a5b58db8-f4c7-4efa-b52b-0cdc1b7c1afd" providerId="ADAL" clId="{D7D5C0EF-C672-8241-AD96-34329343B73C}" dt="2023-01-19T08:28:20.544" v="67" actId="478"/>
          <ac:spMkLst>
            <pc:docMk/>
            <pc:sldMk cId="3881763138" sldId="257"/>
            <ac:spMk id="142" creationId="{42902B84-1757-E434-048C-B1911300B41E}"/>
          </ac:spMkLst>
        </pc:spChg>
        <pc:spChg chg="del mod">
          <ac:chgData name="Helene LE" userId="a5b58db8-f4c7-4efa-b52b-0cdc1b7c1afd" providerId="ADAL" clId="{D7D5C0EF-C672-8241-AD96-34329343B73C}" dt="2023-01-19T08:28:20.544" v="67" actId="478"/>
          <ac:spMkLst>
            <pc:docMk/>
            <pc:sldMk cId="3881763138" sldId="257"/>
            <ac:spMk id="143" creationId="{2CD8B186-CDF9-1D69-F556-0DF37D6DDC77}"/>
          </ac:spMkLst>
        </pc:spChg>
        <pc:spChg chg="del mod">
          <ac:chgData name="Helene LE" userId="a5b58db8-f4c7-4efa-b52b-0cdc1b7c1afd" providerId="ADAL" clId="{D7D5C0EF-C672-8241-AD96-34329343B73C}" dt="2023-01-19T08:28:20.544" v="67" actId="478"/>
          <ac:spMkLst>
            <pc:docMk/>
            <pc:sldMk cId="3881763138" sldId="257"/>
            <ac:spMk id="144" creationId="{C07DA7DD-ED4F-8B06-C0CE-AB118C0AB308}"/>
          </ac:spMkLst>
        </pc:spChg>
        <pc:spChg chg="del mod">
          <ac:chgData name="Helene LE" userId="a5b58db8-f4c7-4efa-b52b-0cdc1b7c1afd" providerId="ADAL" clId="{D7D5C0EF-C672-8241-AD96-34329343B73C}" dt="2023-01-19T08:28:20.544" v="67" actId="478"/>
          <ac:spMkLst>
            <pc:docMk/>
            <pc:sldMk cId="3881763138" sldId="257"/>
            <ac:spMk id="145" creationId="{FC009840-AC7E-8DD2-D52E-1B2C6FE74617}"/>
          </ac:spMkLst>
        </pc:spChg>
        <pc:spChg chg="del mod">
          <ac:chgData name="Helene LE" userId="a5b58db8-f4c7-4efa-b52b-0cdc1b7c1afd" providerId="ADAL" clId="{D7D5C0EF-C672-8241-AD96-34329343B73C}" dt="2023-01-19T08:28:20.544" v="67" actId="478"/>
          <ac:spMkLst>
            <pc:docMk/>
            <pc:sldMk cId="3881763138" sldId="257"/>
            <ac:spMk id="146" creationId="{84C4C569-4208-BECD-7C8D-63907CD1D1CB}"/>
          </ac:spMkLst>
        </pc:spChg>
        <pc:spChg chg="del mod">
          <ac:chgData name="Helene LE" userId="a5b58db8-f4c7-4efa-b52b-0cdc1b7c1afd" providerId="ADAL" clId="{D7D5C0EF-C672-8241-AD96-34329343B73C}" dt="2023-01-19T08:28:20.544" v="67" actId="478"/>
          <ac:spMkLst>
            <pc:docMk/>
            <pc:sldMk cId="3881763138" sldId="257"/>
            <ac:spMk id="147" creationId="{6458B755-9D2D-34B0-A799-6EAA5AB5561F}"/>
          </ac:spMkLst>
        </pc:spChg>
        <pc:grpChg chg="mod">
          <ac:chgData name="Helene LE" userId="a5b58db8-f4c7-4efa-b52b-0cdc1b7c1afd" providerId="ADAL" clId="{D7D5C0EF-C672-8241-AD96-34329343B73C}" dt="2023-01-19T08:27:56.019" v="66" actId="1076"/>
          <ac:grpSpMkLst>
            <pc:docMk/>
            <pc:sldMk cId="3881763138" sldId="257"/>
            <ac:grpSpMk id="181" creationId="{CC7EF8A5-0322-E26B-141A-17B95145458F}"/>
          </ac:grpSpMkLst>
        </pc:grp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8" creationId="{2545B16D-3B7F-2FED-6739-947F6D631406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11" creationId="{4E0C8BE1-B27D-374E-F5B5-3009E14C6F11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12" creationId="{AF986B49-8070-0E36-4EB5-7C06CC5DA690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13" creationId="{95416764-7716-768A-E58C-63C46BA78556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14" creationId="{920AE336-3519-4BE4-13CF-DB199E4AE9E3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15" creationId="{541FD96B-F651-4670-1117-5F24FAD55DB6}"/>
          </ac:picMkLst>
        </pc:picChg>
        <pc:picChg chg="del mod">
          <ac:chgData name="Helene LE" userId="a5b58db8-f4c7-4efa-b52b-0cdc1b7c1afd" providerId="ADAL" clId="{D7D5C0EF-C672-8241-AD96-34329343B73C}" dt="2023-01-19T08:28:20.544" v="67" actId="478"/>
          <ac:picMkLst>
            <pc:docMk/>
            <pc:sldMk cId="3881763138" sldId="257"/>
            <ac:picMk id="21" creationId="{67739D8F-CDE5-E341-8930-19882F213E14}"/>
          </ac:picMkLst>
        </pc:picChg>
        <pc:picChg chg="add mod modCrop">
          <ac:chgData name="Helene LE" userId="a5b58db8-f4c7-4efa-b52b-0cdc1b7c1afd" providerId="ADAL" clId="{D7D5C0EF-C672-8241-AD96-34329343B73C}" dt="2023-01-19T08:38:06.722" v="171" actId="1076"/>
          <ac:picMkLst>
            <pc:docMk/>
            <pc:sldMk cId="3881763138" sldId="257"/>
            <ac:picMk id="24" creationId="{EB36AFEB-3110-1E87-CC2A-4641203E50A8}"/>
          </ac:picMkLst>
        </pc:picChg>
        <pc:picChg chg="add mod">
          <ac:chgData name="Helene LE" userId="a5b58db8-f4c7-4efa-b52b-0cdc1b7c1afd" providerId="ADAL" clId="{D7D5C0EF-C672-8241-AD96-34329343B73C}" dt="2023-01-19T08:40:11.860" v="192"/>
          <ac:picMkLst>
            <pc:docMk/>
            <pc:sldMk cId="3881763138" sldId="257"/>
            <ac:picMk id="27" creationId="{2C0D3C6B-0507-F3CD-9148-D33653057439}"/>
          </ac:picMkLst>
        </pc:picChg>
        <pc:picChg chg="add mod">
          <ac:chgData name="Helene LE" userId="a5b58db8-f4c7-4efa-b52b-0cdc1b7c1afd" providerId="ADAL" clId="{D7D5C0EF-C672-8241-AD96-34329343B73C}" dt="2023-01-19T08:47:15.888" v="235" actId="1076"/>
          <ac:picMkLst>
            <pc:docMk/>
            <pc:sldMk cId="3881763138" sldId="257"/>
            <ac:picMk id="29" creationId="{2DBE9DC1-94AD-96D9-D290-7A983A2BDAD9}"/>
          </ac:picMkLst>
        </pc:picChg>
        <pc:picChg chg="add mod">
          <ac:chgData name="Helene LE" userId="a5b58db8-f4c7-4efa-b52b-0cdc1b7c1afd" providerId="ADAL" clId="{D7D5C0EF-C672-8241-AD96-34329343B73C}" dt="2023-01-19T08:45:08.871" v="216" actId="1076"/>
          <ac:picMkLst>
            <pc:docMk/>
            <pc:sldMk cId="3881763138" sldId="257"/>
            <ac:picMk id="31" creationId="{F6EDDDB7-13A7-6F68-8615-17F5896D6591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33" creationId="{300A2F66-0D4C-5848-BD97-F1D64CF68A83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34" creationId="{7C6475C3-E53A-D032-A765-7065536E019A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35" creationId="{117CF518-578C-C6BB-C660-77CB25F97E26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36" creationId="{99F821C6-7F2E-5D3A-5AC6-AAF666528196}"/>
          </ac:picMkLst>
        </pc:picChg>
        <pc:picChg chg="del mod">
          <ac:chgData name="Helene LE" userId="a5b58db8-f4c7-4efa-b52b-0cdc1b7c1afd" providerId="ADAL" clId="{D7D5C0EF-C672-8241-AD96-34329343B73C}" dt="2023-01-19T08:28:20.544" v="67" actId="478"/>
          <ac:picMkLst>
            <pc:docMk/>
            <pc:sldMk cId="3881763138" sldId="257"/>
            <ac:picMk id="37" creationId="{A3F81439-9C6B-F49E-6AFC-796C67C82CFD}"/>
          </ac:picMkLst>
        </pc:picChg>
        <pc:picChg chg="del mod">
          <ac:chgData name="Helene LE" userId="a5b58db8-f4c7-4efa-b52b-0cdc1b7c1afd" providerId="ADAL" clId="{D7D5C0EF-C672-8241-AD96-34329343B73C}" dt="2023-01-19T08:28:20.544" v="67" actId="478"/>
          <ac:picMkLst>
            <pc:docMk/>
            <pc:sldMk cId="3881763138" sldId="257"/>
            <ac:picMk id="38" creationId="{2684F42D-4DD8-1A6C-1FCE-0BF4F86BD797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39" creationId="{71C08DE6-3B01-E454-9D9E-9607898E9C16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40" creationId="{395C40BB-3041-3137-755F-5D65CA7E0737}"/>
          </ac:picMkLst>
        </pc:picChg>
        <pc:picChg chg="del mod">
          <ac:chgData name="Helene LE" userId="a5b58db8-f4c7-4efa-b52b-0cdc1b7c1afd" providerId="ADAL" clId="{D7D5C0EF-C672-8241-AD96-34329343B73C}" dt="2023-01-19T08:28:20.544" v="67" actId="478"/>
          <ac:picMkLst>
            <pc:docMk/>
            <pc:sldMk cId="3881763138" sldId="257"/>
            <ac:picMk id="41" creationId="{01B4A9CB-F1ED-6062-4A5F-F92FA44E5DE7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42" creationId="{47DB9EBD-39DB-8A8A-261D-0B8FFFF98DB5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43" creationId="{D286B936-3578-635D-0B99-E964172D17E1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44" creationId="{3C246013-7465-DFAB-1949-2641BB93CC2E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45" creationId="{7E3F39B7-60BF-9D37-F614-D57FB5BF89AA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46" creationId="{27584D07-9E6B-DB1E-1108-5B53600722BB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47" creationId="{AA20E303-580A-09DA-B50A-AFA568FF710A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58" creationId="{2BAF67DC-38D3-3367-3C3F-3F83476561D5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59" creationId="{E15B0BFF-5C14-5ED9-33BF-859FD6887743}"/>
          </ac:picMkLst>
        </pc:picChg>
        <pc:picChg chg="del mod">
          <ac:chgData name="Helene LE" userId="a5b58db8-f4c7-4efa-b52b-0cdc1b7c1afd" providerId="ADAL" clId="{D7D5C0EF-C672-8241-AD96-34329343B73C}" dt="2023-01-19T08:28:20.544" v="67" actId="478"/>
          <ac:picMkLst>
            <pc:docMk/>
            <pc:sldMk cId="3881763138" sldId="257"/>
            <ac:picMk id="62" creationId="{35B5A968-A726-9817-AD1B-8D026929C997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67" creationId="{F172B13A-AB66-6793-1C8C-EEF006B86F9D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68" creationId="{613127CD-4A87-A832-56A4-268E7AAC628D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69" creationId="{F7900E5C-C807-F3C6-2124-F7891AA6EB68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70" creationId="{D7AD970D-3F3F-989E-74B6-3D2ADD51F6B2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71" creationId="{292A6F1B-D19E-9146-0317-50869F82C582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72" creationId="{DA9E751D-CC5C-9C86-FCD6-AE927537A767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73" creationId="{20385A71-02E2-4D2C-582F-D998776CD75E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74" creationId="{F1282DAD-CD75-EBCE-5F53-7D3F44F401EA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75" creationId="{E8F0E156-A599-673D-A3C9-9A2B2B04600A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76" creationId="{8C38DD5C-7BF5-681E-EBF1-F764CE340098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95" creationId="{28D636AB-33C0-6C67-5F76-E40FD9635763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96" creationId="{567E821C-98EA-6B05-B4B1-F390691F02DB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97" creationId="{88ED62B8-01EE-9D39-263F-88066DC689BC}"/>
          </ac:picMkLst>
        </pc:picChg>
        <pc:picChg chg="del mod">
          <ac:chgData name="Helene LE" userId="a5b58db8-f4c7-4efa-b52b-0cdc1b7c1afd" providerId="ADAL" clId="{D7D5C0EF-C672-8241-AD96-34329343B73C}" dt="2023-01-19T08:28:20.544" v="67" actId="478"/>
          <ac:picMkLst>
            <pc:docMk/>
            <pc:sldMk cId="3881763138" sldId="257"/>
            <ac:picMk id="98" creationId="{AA742E1E-D30D-260E-CB9E-97E2F219BE24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99" creationId="{4D3452E5-9C3B-2DA2-5414-ACBCC7C02078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100" creationId="{751F7141-5E49-CE57-73AF-4A0A75E84A7E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101" creationId="{7EF6DAD6-314A-D22A-E049-03D960EB31D9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102" creationId="{5757D5D8-C8F3-6E60-B8C7-9A2568A73534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103" creationId="{7A0072D1-F887-83B3-6F82-5A945FF36E71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104" creationId="{FD2FDF6C-7AB8-1C75-000F-9F06EEB6271E}"/>
          </ac:picMkLst>
        </pc:picChg>
        <pc:picChg chg="mod">
          <ac:chgData name="Helene LE" userId="a5b58db8-f4c7-4efa-b52b-0cdc1b7c1afd" providerId="ADAL" clId="{D7D5C0EF-C672-8241-AD96-34329343B73C}" dt="2023-01-19T08:27:56.019" v="66" actId="1076"/>
          <ac:picMkLst>
            <pc:docMk/>
            <pc:sldMk cId="3881763138" sldId="257"/>
            <ac:picMk id="105" creationId="{53B8F14E-C744-4EFF-BEFF-273FFD97CF7A}"/>
          </ac:picMkLst>
        </pc:picChg>
        <pc:picChg chg="del mod">
          <ac:chgData name="Helene LE" userId="a5b58db8-f4c7-4efa-b52b-0cdc1b7c1afd" providerId="ADAL" clId="{D7D5C0EF-C672-8241-AD96-34329343B73C}" dt="2023-01-19T08:28:20.544" v="67" actId="478"/>
          <ac:picMkLst>
            <pc:docMk/>
            <pc:sldMk cId="3881763138" sldId="257"/>
            <ac:picMk id="106" creationId="{40586882-D54B-8D1F-CF1F-3A62A37E52F9}"/>
          </ac:picMkLst>
        </pc:picChg>
        <pc:picChg chg="del mod">
          <ac:chgData name="Helene LE" userId="a5b58db8-f4c7-4efa-b52b-0cdc1b7c1afd" providerId="ADAL" clId="{D7D5C0EF-C672-8241-AD96-34329343B73C}" dt="2023-01-19T08:28:20.544" v="67" actId="478"/>
          <ac:picMkLst>
            <pc:docMk/>
            <pc:sldMk cId="3881763138" sldId="257"/>
            <ac:picMk id="148" creationId="{81D565E5-912F-BD2C-4152-76171BDAB638}"/>
          </ac:picMkLst>
        </pc:picChg>
        <pc:cxnChg chg="add mod">
          <ac:chgData name="Helene LE" userId="a5b58db8-f4c7-4efa-b52b-0cdc1b7c1afd" providerId="ADAL" clId="{D7D5C0EF-C672-8241-AD96-34329343B73C}" dt="2023-01-19T08:29:34.584" v="109" actId="14100"/>
          <ac:cxnSpMkLst>
            <pc:docMk/>
            <pc:sldMk cId="3881763138" sldId="257"/>
            <ac:cxnSpMk id="10" creationId="{89DFF47D-147B-1074-80E8-3542E0321314}"/>
          </ac:cxnSpMkLst>
        </pc:cxnChg>
        <pc:cxnChg chg="add mod">
          <ac:chgData name="Helene LE" userId="a5b58db8-f4c7-4efa-b52b-0cdc1b7c1afd" providerId="ADAL" clId="{D7D5C0EF-C672-8241-AD96-34329343B73C}" dt="2023-01-19T08:47:07.763" v="233" actId="14100"/>
          <ac:cxnSpMkLst>
            <pc:docMk/>
            <pc:sldMk cId="3881763138" sldId="257"/>
            <ac:cxnSpMk id="20" creationId="{B9DDA38A-0278-28AB-DAF2-1CB2D9D5983E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23" creationId="{EAA8D5D4-84A9-9A9D-78DE-D6E713B53C51}"/>
          </ac:cxnSpMkLst>
        </pc:cxnChg>
        <pc:cxnChg chg="del mod">
          <ac:chgData name="Helene LE" userId="a5b58db8-f4c7-4efa-b52b-0cdc1b7c1afd" providerId="ADAL" clId="{D7D5C0EF-C672-8241-AD96-34329343B73C}" dt="2023-01-19T08:28:20.544" v="67" actId="478"/>
          <ac:cxnSpMkLst>
            <pc:docMk/>
            <pc:sldMk cId="3881763138" sldId="257"/>
            <ac:cxnSpMk id="66" creationId="{34C42172-7513-09DD-7286-C5E82EEDB6D5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80" creationId="{E26B686F-F270-5C5D-FE1B-849C4B345A47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81" creationId="{09FAA55A-8F3B-68A9-0644-9D6E649BE1A0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82" creationId="{8BC94428-CFC2-1A25-FF3E-E5409100DBDF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84" creationId="{54AFD159-723C-C021-F8E8-01D0DE541276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89" creationId="{A7BF099A-5C0C-A7C4-5D07-21A78283DA7E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90" creationId="{E2B200CE-26D1-F0C9-2AE1-3FBD97D184CC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91" creationId="{94CF1255-0B1E-4D51-2819-A4C31DAA84DE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92" creationId="{08174DB1-1D7C-B1F3-929D-23A2ACD20FDD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12" creationId="{0C2220D5-F5E2-B3EB-4D95-E39420370D55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13" creationId="{837EC456-5811-2EDD-B048-DD9106E7B757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14" creationId="{304B0DB8-89BA-446E-D1F8-3722CF9242FE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16" creationId="{C0803B3D-F9C6-7FEB-2416-075FF5F824B3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21" creationId="{9A9CBBDF-9F24-1E1A-CE81-716BAD4AAAC3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22" creationId="{E83A3BBB-755F-AD58-CFA6-4CFBE5BB7F50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23" creationId="{C0D57C88-5692-5276-2AD0-5495835918D3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24" creationId="{39CF61D0-EC0C-A79E-BA85-05A92194D83B}"/>
          </ac:cxnSpMkLst>
        </pc:cxnChg>
        <pc:cxnChg chg="del mod">
          <ac:chgData name="Helene LE" userId="a5b58db8-f4c7-4efa-b52b-0cdc1b7c1afd" providerId="ADAL" clId="{D7D5C0EF-C672-8241-AD96-34329343B73C}" dt="2023-01-19T08:28:20.544" v="67" actId="478"/>
          <ac:cxnSpMkLst>
            <pc:docMk/>
            <pc:sldMk cId="3881763138" sldId="257"/>
            <ac:cxnSpMk id="125" creationId="{2B7D4704-C827-4805-4CCB-B1F9F77AE2DA}"/>
          </ac:cxnSpMkLst>
        </pc:cxnChg>
        <pc:cxnChg chg="del mod">
          <ac:chgData name="Helene LE" userId="a5b58db8-f4c7-4efa-b52b-0cdc1b7c1afd" providerId="ADAL" clId="{D7D5C0EF-C672-8241-AD96-34329343B73C}" dt="2023-01-19T08:28:20.544" v="67" actId="478"/>
          <ac:cxnSpMkLst>
            <pc:docMk/>
            <pc:sldMk cId="3881763138" sldId="257"/>
            <ac:cxnSpMk id="126" creationId="{87D5DAFB-4BAA-DAE2-6F40-2983F446348C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57" creationId="{648744F2-FD9B-4BF2-CBD7-A8131F9672A1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58" creationId="{C6642E6C-AC23-D9EC-AC86-40C5744D30D8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59" creationId="{AC197D83-D525-8C1E-A8E4-CCB3E7D51FCF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60" creationId="{2EF4BB62-C58E-C54F-CC45-749047AB0AB9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61" creationId="{7943BFEE-3D3C-5819-D130-6F103FFB47CD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62" creationId="{84C59899-3F35-6EAC-6292-3C7B3F3D7073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63" creationId="{E0324096-7119-43AC-C5AD-92E40A5A2B30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64" creationId="{85C0A3DD-0D7F-06F7-1167-561892B19778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65" creationId="{3A153CDC-9D6E-4338-6D54-95C9CF0F02B5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66" creationId="{1F5446AF-6B64-DCCA-291E-8709F6475DEA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67" creationId="{F69900AA-F201-0309-1E45-34F99B817ACD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68" creationId="{43F9A927-E69A-CC16-0CD1-809EE0350BF1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69" creationId="{6A3575FF-EA55-349F-B7ED-3C0170FAE4E7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70" creationId="{D8A19093-2C13-B99B-4D30-8FC1764F388C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71" creationId="{98A5E839-06B0-8094-E237-089FBC0094D4}"/>
          </ac:cxnSpMkLst>
        </pc:cxnChg>
        <pc:cxnChg chg="mod">
          <ac:chgData name="Helene LE" userId="a5b58db8-f4c7-4efa-b52b-0cdc1b7c1afd" providerId="ADAL" clId="{D7D5C0EF-C672-8241-AD96-34329343B73C}" dt="2023-01-19T08:27:56.019" v="66" actId="1076"/>
          <ac:cxnSpMkLst>
            <pc:docMk/>
            <pc:sldMk cId="3881763138" sldId="257"/>
            <ac:cxnSpMk id="172" creationId="{D51B9C65-2991-837F-6FED-B52873391F1D}"/>
          </ac:cxnSpMkLst>
        </pc:cxnChg>
        <pc:cxnChg chg="del mod">
          <ac:chgData name="Helene LE" userId="a5b58db8-f4c7-4efa-b52b-0cdc1b7c1afd" providerId="ADAL" clId="{D7D5C0EF-C672-8241-AD96-34329343B73C}" dt="2023-01-19T08:28:20.544" v="67" actId="478"/>
          <ac:cxnSpMkLst>
            <pc:docMk/>
            <pc:sldMk cId="3881763138" sldId="257"/>
            <ac:cxnSpMk id="173" creationId="{1CF9B32E-A315-219D-BE52-9DCE41787F4D}"/>
          </ac:cxnSpMkLst>
        </pc:cxnChg>
        <pc:cxnChg chg="del mod">
          <ac:chgData name="Helene LE" userId="a5b58db8-f4c7-4efa-b52b-0cdc1b7c1afd" providerId="ADAL" clId="{D7D5C0EF-C672-8241-AD96-34329343B73C}" dt="2023-01-19T08:28:20.544" v="67" actId="478"/>
          <ac:cxnSpMkLst>
            <pc:docMk/>
            <pc:sldMk cId="3881763138" sldId="257"/>
            <ac:cxnSpMk id="176" creationId="{77DD6A43-C7FA-14C9-DA4D-835CE85CE50D}"/>
          </ac:cxnSpMkLst>
        </pc:cxnChg>
        <pc:cxnChg chg="del mod">
          <ac:chgData name="Helene LE" userId="a5b58db8-f4c7-4efa-b52b-0cdc1b7c1afd" providerId="ADAL" clId="{D7D5C0EF-C672-8241-AD96-34329343B73C}" dt="2023-01-19T08:28:20.544" v="67" actId="478"/>
          <ac:cxnSpMkLst>
            <pc:docMk/>
            <pc:sldMk cId="3881763138" sldId="257"/>
            <ac:cxnSpMk id="177" creationId="{F90D4054-C153-844D-D1E8-8B2DC0A61DA0}"/>
          </ac:cxnSpMkLst>
        </pc:cxnChg>
        <pc:cxnChg chg="del mod">
          <ac:chgData name="Helene LE" userId="a5b58db8-f4c7-4efa-b52b-0cdc1b7c1afd" providerId="ADAL" clId="{D7D5C0EF-C672-8241-AD96-34329343B73C}" dt="2023-01-19T08:28:20.544" v="67" actId="478"/>
          <ac:cxnSpMkLst>
            <pc:docMk/>
            <pc:sldMk cId="3881763138" sldId="257"/>
            <ac:cxnSpMk id="178" creationId="{1955E9BE-E1BB-98A0-D9E8-3741C9F4913C}"/>
          </ac:cxnSpMkLst>
        </pc:cxnChg>
        <pc:cxnChg chg="del mod">
          <ac:chgData name="Helene LE" userId="a5b58db8-f4c7-4efa-b52b-0cdc1b7c1afd" providerId="ADAL" clId="{D7D5C0EF-C672-8241-AD96-34329343B73C}" dt="2023-01-19T08:28:20.544" v="67" actId="478"/>
          <ac:cxnSpMkLst>
            <pc:docMk/>
            <pc:sldMk cId="3881763138" sldId="257"/>
            <ac:cxnSpMk id="179" creationId="{84C21800-0F89-B176-2C01-701763D66602}"/>
          </ac:cxnSpMkLst>
        </pc:cxnChg>
      </pc:sldChg>
      <pc:sldChg chg="addSp delSp modSp mod">
        <pc:chgData name="Helene LE" userId="a5b58db8-f4c7-4efa-b52b-0cdc1b7c1afd" providerId="ADAL" clId="{D7D5C0EF-C672-8241-AD96-34329343B73C}" dt="2023-01-19T11:32:13.829" v="1227" actId="20577"/>
        <pc:sldMkLst>
          <pc:docMk/>
          <pc:sldMk cId="1667507214" sldId="259"/>
        </pc:sldMkLst>
        <pc:spChg chg="del">
          <ac:chgData name="Helene LE" userId="a5b58db8-f4c7-4efa-b52b-0cdc1b7c1afd" providerId="ADAL" clId="{D7D5C0EF-C672-8241-AD96-34329343B73C}" dt="2023-01-19T09:16:23.859" v="539" actId="478"/>
          <ac:spMkLst>
            <pc:docMk/>
            <pc:sldMk cId="1667507214" sldId="259"/>
            <ac:spMk id="3" creationId="{CAC497C7-2895-5D46-8A5C-8F09C5EDF765}"/>
          </ac:spMkLst>
        </pc:spChg>
        <pc:spChg chg="del">
          <ac:chgData name="Helene LE" userId="a5b58db8-f4c7-4efa-b52b-0cdc1b7c1afd" providerId="ADAL" clId="{D7D5C0EF-C672-8241-AD96-34329343B73C}" dt="2023-01-19T09:16:25.551" v="541" actId="478"/>
          <ac:spMkLst>
            <pc:docMk/>
            <pc:sldMk cId="1667507214" sldId="259"/>
            <ac:spMk id="9" creationId="{6B41065E-9C4E-80ED-9A9D-B1852544FD49}"/>
          </ac:spMkLst>
        </pc:spChg>
        <pc:spChg chg="mod">
          <ac:chgData name="Helene LE" userId="a5b58db8-f4c7-4efa-b52b-0cdc1b7c1afd" providerId="ADAL" clId="{D7D5C0EF-C672-8241-AD96-34329343B73C}" dt="2023-01-19T09:20:21.448" v="617" actId="1076"/>
          <ac:spMkLst>
            <pc:docMk/>
            <pc:sldMk cId="1667507214" sldId="259"/>
            <ac:spMk id="13" creationId="{F175367A-95F9-1585-BC1D-41B85227F5CE}"/>
          </ac:spMkLst>
        </pc:spChg>
        <pc:spChg chg="mod">
          <ac:chgData name="Helene LE" userId="a5b58db8-f4c7-4efa-b52b-0cdc1b7c1afd" providerId="ADAL" clId="{D7D5C0EF-C672-8241-AD96-34329343B73C}" dt="2023-01-19T09:20:21.448" v="617" actId="1076"/>
          <ac:spMkLst>
            <pc:docMk/>
            <pc:sldMk cId="1667507214" sldId="259"/>
            <ac:spMk id="16" creationId="{3BA854C0-8FC0-EA32-9C96-7A12769DB714}"/>
          </ac:spMkLst>
        </pc:spChg>
        <pc:spChg chg="add del mod">
          <ac:chgData name="Helene LE" userId="a5b58db8-f4c7-4efa-b52b-0cdc1b7c1afd" providerId="ADAL" clId="{D7D5C0EF-C672-8241-AD96-34329343B73C}" dt="2023-01-19T09:42:52.296" v="759"/>
          <ac:spMkLst>
            <pc:docMk/>
            <pc:sldMk cId="1667507214" sldId="259"/>
            <ac:spMk id="32" creationId="{504AC875-7938-A5C2-406F-7A29408EA624}"/>
          </ac:spMkLst>
        </pc:spChg>
        <pc:spChg chg="add del mod">
          <ac:chgData name="Helene LE" userId="a5b58db8-f4c7-4efa-b52b-0cdc1b7c1afd" providerId="ADAL" clId="{D7D5C0EF-C672-8241-AD96-34329343B73C}" dt="2023-01-19T09:42:52.296" v="759"/>
          <ac:spMkLst>
            <pc:docMk/>
            <pc:sldMk cId="1667507214" sldId="259"/>
            <ac:spMk id="34" creationId="{4D3975EF-5124-E940-EEAB-B7D654D6947E}"/>
          </ac:spMkLst>
        </pc:spChg>
        <pc:spChg chg="mod">
          <ac:chgData name="Helene LE" userId="a5b58db8-f4c7-4efa-b52b-0cdc1b7c1afd" providerId="ADAL" clId="{D7D5C0EF-C672-8241-AD96-34329343B73C}" dt="2023-01-19T11:32:13.829" v="1227" actId="20577"/>
          <ac:spMkLst>
            <pc:docMk/>
            <pc:sldMk cId="1667507214" sldId="259"/>
            <ac:spMk id="44" creationId="{07960C6D-F2A2-C51E-93AD-CB574A3660DE}"/>
          </ac:spMkLst>
        </pc:spChg>
        <pc:spChg chg="mod">
          <ac:chgData name="Helene LE" userId="a5b58db8-f4c7-4efa-b52b-0cdc1b7c1afd" providerId="ADAL" clId="{D7D5C0EF-C672-8241-AD96-34329343B73C}" dt="2023-01-19T09:20:21.448" v="617" actId="1076"/>
          <ac:spMkLst>
            <pc:docMk/>
            <pc:sldMk cId="1667507214" sldId="259"/>
            <ac:spMk id="45" creationId="{6A2D5164-8662-F42F-8E57-79B989F41A08}"/>
          </ac:spMkLst>
        </pc:spChg>
        <pc:spChg chg="mod">
          <ac:chgData name="Helene LE" userId="a5b58db8-f4c7-4efa-b52b-0cdc1b7c1afd" providerId="ADAL" clId="{D7D5C0EF-C672-8241-AD96-34329343B73C}" dt="2023-01-19T09:21:11.582" v="631" actId="1076"/>
          <ac:spMkLst>
            <pc:docMk/>
            <pc:sldMk cId="1667507214" sldId="259"/>
            <ac:spMk id="46" creationId="{EAC24AC5-7BD9-771A-4C22-241E9489E7E2}"/>
          </ac:spMkLst>
        </pc:spChg>
        <pc:spChg chg="mod">
          <ac:chgData name="Helene LE" userId="a5b58db8-f4c7-4efa-b52b-0cdc1b7c1afd" providerId="ADAL" clId="{D7D5C0EF-C672-8241-AD96-34329343B73C}" dt="2023-01-19T09:34:57.719" v="743" actId="1076"/>
          <ac:spMkLst>
            <pc:docMk/>
            <pc:sldMk cId="1667507214" sldId="259"/>
            <ac:spMk id="47" creationId="{9DC0C850-C97A-F99D-698E-39C029C2EA40}"/>
          </ac:spMkLst>
        </pc:spChg>
        <pc:spChg chg="mod">
          <ac:chgData name="Helene LE" userId="a5b58db8-f4c7-4efa-b52b-0cdc1b7c1afd" providerId="ADAL" clId="{D7D5C0EF-C672-8241-AD96-34329343B73C}" dt="2023-01-19T09:21:24.830" v="637" actId="1076"/>
          <ac:spMkLst>
            <pc:docMk/>
            <pc:sldMk cId="1667507214" sldId="259"/>
            <ac:spMk id="50" creationId="{58ED5E19-1228-D93D-80B4-40F7C45D5C3D}"/>
          </ac:spMkLst>
        </pc:spChg>
        <pc:spChg chg="mod">
          <ac:chgData name="Helene LE" userId="a5b58db8-f4c7-4efa-b52b-0cdc1b7c1afd" providerId="ADAL" clId="{D7D5C0EF-C672-8241-AD96-34329343B73C}" dt="2023-01-19T09:20:21.448" v="617" actId="1076"/>
          <ac:spMkLst>
            <pc:docMk/>
            <pc:sldMk cId="1667507214" sldId="259"/>
            <ac:spMk id="51" creationId="{423FEF60-A800-626C-A905-629BB95701A6}"/>
          </ac:spMkLst>
        </pc:spChg>
        <pc:spChg chg="mod">
          <ac:chgData name="Helene LE" userId="a5b58db8-f4c7-4efa-b52b-0cdc1b7c1afd" providerId="ADAL" clId="{D7D5C0EF-C672-8241-AD96-34329343B73C}" dt="2023-01-19T09:43:16.512" v="763" actId="1076"/>
          <ac:spMkLst>
            <pc:docMk/>
            <pc:sldMk cId="1667507214" sldId="259"/>
            <ac:spMk id="53" creationId="{75589DF5-492C-02F4-CA81-F7215BE21165}"/>
          </ac:spMkLst>
        </pc:spChg>
        <pc:spChg chg="mod">
          <ac:chgData name="Helene LE" userId="a5b58db8-f4c7-4efa-b52b-0cdc1b7c1afd" providerId="ADAL" clId="{D7D5C0EF-C672-8241-AD96-34329343B73C}" dt="2023-01-19T09:43:13.258" v="762" actId="1076"/>
          <ac:spMkLst>
            <pc:docMk/>
            <pc:sldMk cId="1667507214" sldId="259"/>
            <ac:spMk id="54" creationId="{1A3735FE-5E89-24AA-B734-DF0DDA1425A2}"/>
          </ac:spMkLst>
        </pc:spChg>
        <pc:spChg chg="del mod">
          <ac:chgData name="Helene LE" userId="a5b58db8-f4c7-4efa-b52b-0cdc1b7c1afd" providerId="ADAL" clId="{D7D5C0EF-C672-8241-AD96-34329343B73C}" dt="2023-01-19T09:34:22.028" v="733" actId="478"/>
          <ac:spMkLst>
            <pc:docMk/>
            <pc:sldMk cId="1667507214" sldId="259"/>
            <ac:spMk id="57" creationId="{38495248-65C0-0318-E8B7-FCAEFD030D9B}"/>
          </ac:spMkLst>
        </pc:spChg>
        <pc:spChg chg="del">
          <ac:chgData name="Helene LE" userId="a5b58db8-f4c7-4efa-b52b-0cdc1b7c1afd" providerId="ADAL" clId="{D7D5C0EF-C672-8241-AD96-34329343B73C}" dt="2023-01-19T09:16:29.937" v="545" actId="478"/>
          <ac:spMkLst>
            <pc:docMk/>
            <pc:sldMk cId="1667507214" sldId="259"/>
            <ac:spMk id="69" creationId="{39CD5FC4-F8ED-95DD-1178-91052A1C3994}"/>
          </ac:spMkLst>
        </pc:spChg>
        <pc:spChg chg="del">
          <ac:chgData name="Helene LE" userId="a5b58db8-f4c7-4efa-b52b-0cdc1b7c1afd" providerId="ADAL" clId="{D7D5C0EF-C672-8241-AD96-34329343B73C}" dt="2023-01-19T09:16:26.907" v="543" actId="478"/>
          <ac:spMkLst>
            <pc:docMk/>
            <pc:sldMk cId="1667507214" sldId="259"/>
            <ac:spMk id="70" creationId="{DE36B113-D5CC-27A4-0310-380B5FC1FC19}"/>
          </ac:spMkLst>
        </pc:spChg>
        <pc:spChg chg="del">
          <ac:chgData name="Helene LE" userId="a5b58db8-f4c7-4efa-b52b-0cdc1b7c1afd" providerId="ADAL" clId="{D7D5C0EF-C672-8241-AD96-34329343B73C}" dt="2023-01-19T09:16:27.931" v="544" actId="478"/>
          <ac:spMkLst>
            <pc:docMk/>
            <pc:sldMk cId="1667507214" sldId="259"/>
            <ac:spMk id="71" creationId="{1CECB282-F550-B4EC-FD3B-63758160363C}"/>
          </ac:spMkLst>
        </pc:spChg>
        <pc:grpChg chg="add del mod">
          <ac:chgData name="Helene LE" userId="a5b58db8-f4c7-4efa-b52b-0cdc1b7c1afd" providerId="ADAL" clId="{D7D5C0EF-C672-8241-AD96-34329343B73C}" dt="2023-01-19T09:18:20.325" v="582" actId="478"/>
          <ac:grpSpMkLst>
            <pc:docMk/>
            <pc:sldMk cId="1667507214" sldId="259"/>
            <ac:grpSpMk id="6" creationId="{626B094F-3E1E-3C6D-9730-7A92BDF3657F}"/>
          </ac:grpSpMkLst>
        </pc:grpChg>
        <pc:grpChg chg="mod">
          <ac:chgData name="Helene LE" userId="a5b58db8-f4c7-4efa-b52b-0cdc1b7c1afd" providerId="ADAL" clId="{D7D5C0EF-C672-8241-AD96-34329343B73C}" dt="2023-01-19T09:35:00.538" v="744" actId="1076"/>
          <ac:grpSpMkLst>
            <pc:docMk/>
            <pc:sldMk cId="1667507214" sldId="259"/>
            <ac:grpSpMk id="24" creationId="{2CA9AFC3-CEC7-31AD-CA25-CEAF8A1B2C2B}"/>
          </ac:grpSpMkLst>
        </pc:grpChg>
        <pc:grpChg chg="mod">
          <ac:chgData name="Helene LE" userId="a5b58db8-f4c7-4efa-b52b-0cdc1b7c1afd" providerId="ADAL" clId="{D7D5C0EF-C672-8241-AD96-34329343B73C}" dt="2023-01-19T09:35:03.324" v="745" actId="1076"/>
          <ac:grpSpMkLst>
            <pc:docMk/>
            <pc:sldMk cId="1667507214" sldId="259"/>
            <ac:grpSpMk id="36" creationId="{79F35ACF-28B8-97EE-40F9-559CD2E825C6}"/>
          </ac:grpSpMkLst>
        </pc:grpChg>
        <pc:grpChg chg="add mod">
          <ac:chgData name="Helene LE" userId="a5b58db8-f4c7-4efa-b52b-0cdc1b7c1afd" providerId="ADAL" clId="{D7D5C0EF-C672-8241-AD96-34329343B73C}" dt="2023-01-19T09:43:22.235" v="764" actId="1076"/>
          <ac:grpSpMkLst>
            <pc:docMk/>
            <pc:sldMk cId="1667507214" sldId="259"/>
            <ac:grpSpMk id="48" creationId="{BF811DFD-9AD4-1A2C-CFA2-5032D3729BCF}"/>
          </ac:grpSpMkLst>
        </pc:grpChg>
        <pc:picChg chg="del mod">
          <ac:chgData name="Helene LE" userId="a5b58db8-f4c7-4efa-b52b-0cdc1b7c1afd" providerId="ADAL" clId="{D7D5C0EF-C672-8241-AD96-34329343B73C}" dt="2023-01-19T09:34:19.246" v="731" actId="478"/>
          <ac:picMkLst>
            <pc:docMk/>
            <pc:sldMk cId="1667507214" sldId="259"/>
            <ac:picMk id="11" creationId="{A4348599-E7C4-C43D-027C-2045FE8BE6A0}"/>
          </ac:picMkLst>
        </pc:picChg>
        <pc:picChg chg="mod">
          <ac:chgData name="Helene LE" userId="a5b58db8-f4c7-4efa-b52b-0cdc1b7c1afd" providerId="ADAL" clId="{D7D5C0EF-C672-8241-AD96-34329343B73C}" dt="2023-01-19T09:20:21.448" v="617" actId="1076"/>
          <ac:picMkLst>
            <pc:docMk/>
            <pc:sldMk cId="1667507214" sldId="259"/>
            <ac:picMk id="12" creationId="{B86DAC7C-891D-1E65-366A-064F474397A8}"/>
          </ac:picMkLst>
        </pc:picChg>
        <pc:picChg chg="mod">
          <ac:chgData name="Helene LE" userId="a5b58db8-f4c7-4efa-b52b-0cdc1b7c1afd" providerId="ADAL" clId="{D7D5C0EF-C672-8241-AD96-34329343B73C}" dt="2023-01-19T09:20:21.448" v="617" actId="1076"/>
          <ac:picMkLst>
            <pc:docMk/>
            <pc:sldMk cId="1667507214" sldId="259"/>
            <ac:picMk id="17" creationId="{49261F3A-EFB0-D79B-6B94-FFD9D25D7935}"/>
          </ac:picMkLst>
        </pc:picChg>
        <pc:picChg chg="mod modCrop">
          <ac:chgData name="Helene LE" userId="a5b58db8-f4c7-4efa-b52b-0cdc1b7c1afd" providerId="ADAL" clId="{D7D5C0EF-C672-8241-AD96-34329343B73C}" dt="2023-01-19T09:20:21.448" v="617" actId="1076"/>
          <ac:picMkLst>
            <pc:docMk/>
            <pc:sldMk cId="1667507214" sldId="259"/>
            <ac:picMk id="20" creationId="{7F437529-9E5F-D776-6034-AAB69A42ADDC}"/>
          </ac:picMkLst>
        </pc:picChg>
        <pc:picChg chg="add del mod">
          <ac:chgData name="Helene LE" userId="a5b58db8-f4c7-4efa-b52b-0cdc1b7c1afd" providerId="ADAL" clId="{D7D5C0EF-C672-8241-AD96-34329343B73C}" dt="2023-01-19T09:34:26.029" v="735" actId="478"/>
          <ac:picMkLst>
            <pc:docMk/>
            <pc:sldMk cId="1667507214" sldId="259"/>
            <ac:picMk id="22" creationId="{F8490B58-CA8C-11B4-600B-19AE9A97CFF2}"/>
          </ac:picMkLst>
        </pc:picChg>
        <pc:picChg chg="add mod modCrop">
          <ac:chgData name="Helene LE" userId="a5b58db8-f4c7-4efa-b52b-0cdc1b7c1afd" providerId="ADAL" clId="{D7D5C0EF-C672-8241-AD96-34329343B73C}" dt="2023-01-19T09:34:50.744" v="742" actId="1076"/>
          <ac:picMkLst>
            <pc:docMk/>
            <pc:sldMk cId="1667507214" sldId="259"/>
            <ac:picMk id="30" creationId="{5435F945-2202-3FEB-64C4-1DC634F0B02E}"/>
          </ac:picMkLst>
        </pc:picChg>
        <pc:picChg chg="mod">
          <ac:chgData name="Helene LE" userId="a5b58db8-f4c7-4efa-b52b-0cdc1b7c1afd" providerId="ADAL" clId="{D7D5C0EF-C672-8241-AD96-34329343B73C}" dt="2023-01-19T09:20:21.448" v="617" actId="1076"/>
          <ac:picMkLst>
            <pc:docMk/>
            <pc:sldMk cId="1667507214" sldId="259"/>
            <ac:picMk id="33" creationId="{63DDA37B-F797-84E3-3306-EF0800500FC1}"/>
          </ac:picMkLst>
        </pc:picChg>
        <pc:picChg chg="add del mod">
          <ac:chgData name="Helene LE" userId="a5b58db8-f4c7-4efa-b52b-0cdc1b7c1afd" providerId="ADAL" clId="{D7D5C0EF-C672-8241-AD96-34329343B73C}" dt="2023-01-19T09:42:51.677" v="758"/>
          <ac:picMkLst>
            <pc:docMk/>
            <pc:sldMk cId="1667507214" sldId="259"/>
            <ac:picMk id="35" creationId="{8C392ED1-5ABA-B2A9-903B-67716FE6D3A1}"/>
          </ac:picMkLst>
        </pc:picChg>
        <pc:picChg chg="add del">
          <ac:chgData name="Helene LE" userId="a5b58db8-f4c7-4efa-b52b-0cdc1b7c1afd" providerId="ADAL" clId="{D7D5C0EF-C672-8241-AD96-34329343B73C}" dt="2023-01-19T09:18:21.070" v="583" actId="478"/>
          <ac:picMkLst>
            <pc:docMk/>
            <pc:sldMk cId="1667507214" sldId="259"/>
            <ac:picMk id="43" creationId="{5F88B64B-6925-BAFD-75AF-706FC3CFCD07}"/>
          </ac:picMkLst>
        </pc:picChg>
        <pc:picChg chg="mod">
          <ac:chgData name="Helene LE" userId="a5b58db8-f4c7-4efa-b52b-0cdc1b7c1afd" providerId="ADAL" clId="{D7D5C0EF-C672-8241-AD96-34329343B73C}" dt="2023-01-19T09:42:57.401" v="760"/>
          <ac:picMkLst>
            <pc:docMk/>
            <pc:sldMk cId="1667507214" sldId="259"/>
            <ac:picMk id="49" creationId="{08DA3094-5276-A902-7045-72EBF1D0A1C7}"/>
          </ac:picMkLst>
        </pc:picChg>
        <pc:picChg chg="del">
          <ac:chgData name="Helene LE" userId="a5b58db8-f4c7-4efa-b52b-0cdc1b7c1afd" providerId="ADAL" clId="{D7D5C0EF-C672-8241-AD96-34329343B73C}" dt="2023-01-19T09:16:22.146" v="538" actId="478"/>
          <ac:picMkLst>
            <pc:docMk/>
            <pc:sldMk cId="1667507214" sldId="259"/>
            <ac:picMk id="63" creationId="{02D59052-576D-9625-B086-C1E7A54ABF4B}"/>
          </ac:picMkLst>
        </pc:picChg>
        <pc:picChg chg="del">
          <ac:chgData name="Helene LE" userId="a5b58db8-f4c7-4efa-b52b-0cdc1b7c1afd" providerId="ADAL" clId="{D7D5C0EF-C672-8241-AD96-34329343B73C}" dt="2023-01-19T09:16:24.459" v="540" actId="478"/>
          <ac:picMkLst>
            <pc:docMk/>
            <pc:sldMk cId="1667507214" sldId="259"/>
            <ac:picMk id="65" creationId="{3F67D5B7-D5D8-96C0-6557-B93661C1FB30}"/>
          </ac:picMkLst>
        </pc:picChg>
        <pc:picChg chg="del">
          <ac:chgData name="Helene LE" userId="a5b58db8-f4c7-4efa-b52b-0cdc1b7c1afd" providerId="ADAL" clId="{D7D5C0EF-C672-8241-AD96-34329343B73C}" dt="2023-01-19T09:16:26.283" v="542" actId="478"/>
          <ac:picMkLst>
            <pc:docMk/>
            <pc:sldMk cId="1667507214" sldId="259"/>
            <ac:picMk id="67" creationId="{473E00A2-1AA1-9122-2401-F05803D1E48A}"/>
          </ac:picMkLst>
        </pc:picChg>
        <pc:picChg chg="add del mod">
          <ac:chgData name="Helene LE" userId="a5b58db8-f4c7-4efa-b52b-0cdc1b7c1afd" providerId="ADAL" clId="{D7D5C0EF-C672-8241-AD96-34329343B73C}" dt="2023-01-19T09:41:45.840" v="755" actId="478"/>
          <ac:picMkLst>
            <pc:docMk/>
            <pc:sldMk cId="1667507214" sldId="259"/>
            <ac:picMk id="1026" creationId="{B7ACA466-B847-2783-632F-A44F2CA10BDA}"/>
          </ac:picMkLst>
        </pc:picChg>
        <pc:cxnChg chg="mod">
          <ac:chgData name="Helene LE" userId="a5b58db8-f4c7-4efa-b52b-0cdc1b7c1afd" providerId="ADAL" clId="{D7D5C0EF-C672-8241-AD96-34329343B73C}" dt="2023-01-19T11:29:31.953" v="1178" actId="1076"/>
          <ac:cxnSpMkLst>
            <pc:docMk/>
            <pc:sldMk cId="1667507214" sldId="259"/>
            <ac:cxnSpMk id="2" creationId="{6C1B9EA8-D904-64C0-CE9A-936A03EDAB14}"/>
          </ac:cxnSpMkLst>
        </pc:cxnChg>
        <pc:cxnChg chg="mod">
          <ac:chgData name="Helene LE" userId="a5b58db8-f4c7-4efa-b52b-0cdc1b7c1afd" providerId="ADAL" clId="{D7D5C0EF-C672-8241-AD96-34329343B73C}" dt="2023-01-19T09:19:22.285" v="599" actId="1076"/>
          <ac:cxnSpMkLst>
            <pc:docMk/>
            <pc:sldMk cId="1667507214" sldId="259"/>
            <ac:cxnSpMk id="4" creationId="{D03BE337-BF37-AC1D-BB43-159CF256D845}"/>
          </ac:cxnSpMkLst>
        </pc:cxnChg>
        <pc:cxnChg chg="mod">
          <ac:chgData name="Helene LE" userId="a5b58db8-f4c7-4efa-b52b-0cdc1b7c1afd" providerId="ADAL" clId="{D7D5C0EF-C672-8241-AD96-34329343B73C}" dt="2023-01-19T11:29:35.556" v="1179" actId="1076"/>
          <ac:cxnSpMkLst>
            <pc:docMk/>
            <pc:sldMk cId="1667507214" sldId="259"/>
            <ac:cxnSpMk id="5" creationId="{993EFFB3-37E8-1C5D-DC33-0502ABBBEFBF}"/>
          </ac:cxnSpMkLst>
        </pc:cxnChg>
        <pc:cxnChg chg="mod">
          <ac:chgData name="Helene LE" userId="a5b58db8-f4c7-4efa-b52b-0cdc1b7c1afd" providerId="ADAL" clId="{D7D5C0EF-C672-8241-AD96-34329343B73C}" dt="2023-01-19T09:19:22.285" v="599" actId="1076"/>
          <ac:cxnSpMkLst>
            <pc:docMk/>
            <pc:sldMk cId="1667507214" sldId="259"/>
            <ac:cxnSpMk id="8" creationId="{6DA3B360-D219-AE4C-ABD8-557FA1350921}"/>
          </ac:cxnSpMkLst>
        </pc:cxnChg>
        <pc:cxnChg chg="mod">
          <ac:chgData name="Helene LE" userId="a5b58db8-f4c7-4efa-b52b-0cdc1b7c1afd" providerId="ADAL" clId="{D7D5C0EF-C672-8241-AD96-34329343B73C}" dt="2023-01-19T09:17:47.719" v="567" actId="1076"/>
          <ac:cxnSpMkLst>
            <pc:docMk/>
            <pc:sldMk cId="1667507214" sldId="259"/>
            <ac:cxnSpMk id="14" creationId="{A8B0F390-7FEE-BC0B-C34B-32BB4C76F4DB}"/>
          </ac:cxnSpMkLst>
        </pc:cxnChg>
        <pc:cxnChg chg="mod">
          <ac:chgData name="Helene LE" userId="a5b58db8-f4c7-4efa-b52b-0cdc1b7c1afd" providerId="ADAL" clId="{D7D5C0EF-C672-8241-AD96-34329343B73C}" dt="2023-01-19T09:20:21.448" v="617" actId="1076"/>
          <ac:cxnSpMkLst>
            <pc:docMk/>
            <pc:sldMk cId="1667507214" sldId="259"/>
            <ac:cxnSpMk id="15" creationId="{EDC2F801-439B-9D83-55C9-974CC833184A}"/>
          </ac:cxnSpMkLst>
        </pc:cxnChg>
        <pc:cxnChg chg="mod">
          <ac:chgData name="Helene LE" userId="a5b58db8-f4c7-4efa-b52b-0cdc1b7c1afd" providerId="ADAL" clId="{D7D5C0EF-C672-8241-AD96-34329343B73C}" dt="2023-01-19T09:20:21.448" v="617" actId="1076"/>
          <ac:cxnSpMkLst>
            <pc:docMk/>
            <pc:sldMk cId="1667507214" sldId="259"/>
            <ac:cxnSpMk id="18" creationId="{9531AC00-FF28-23B8-BA3E-BC71B8479DEF}"/>
          </ac:cxnSpMkLst>
        </pc:cxnChg>
        <pc:cxnChg chg="mod">
          <ac:chgData name="Helene LE" userId="a5b58db8-f4c7-4efa-b52b-0cdc1b7c1afd" providerId="ADAL" clId="{D7D5C0EF-C672-8241-AD96-34329343B73C}" dt="2023-01-19T09:20:21.448" v="617" actId="1076"/>
          <ac:cxnSpMkLst>
            <pc:docMk/>
            <pc:sldMk cId="1667507214" sldId="259"/>
            <ac:cxnSpMk id="19" creationId="{E88A6FDB-1B0B-D878-EC20-9390D05391B7}"/>
          </ac:cxnSpMkLst>
        </pc:cxnChg>
        <pc:cxnChg chg="mod">
          <ac:chgData name="Helene LE" userId="a5b58db8-f4c7-4efa-b52b-0cdc1b7c1afd" providerId="ADAL" clId="{D7D5C0EF-C672-8241-AD96-34329343B73C}" dt="2023-01-19T09:20:21.448" v="617" actId="1076"/>
          <ac:cxnSpMkLst>
            <pc:docMk/>
            <pc:sldMk cId="1667507214" sldId="259"/>
            <ac:cxnSpMk id="52" creationId="{C3547C13-AEFD-9DEE-CC2E-622A03CCAD5E}"/>
          </ac:cxnSpMkLst>
        </pc:cxnChg>
        <pc:cxnChg chg="del mod">
          <ac:chgData name="Helene LE" userId="a5b58db8-f4c7-4efa-b52b-0cdc1b7c1afd" providerId="ADAL" clId="{D7D5C0EF-C672-8241-AD96-34329343B73C}" dt="2023-01-19T09:34:20.901" v="732" actId="478"/>
          <ac:cxnSpMkLst>
            <pc:docMk/>
            <pc:sldMk cId="1667507214" sldId="259"/>
            <ac:cxnSpMk id="59" creationId="{34BC1334-98ED-6D46-C7F0-FCE960C4E5D2}"/>
          </ac:cxnSpMkLst>
        </pc:cxnChg>
        <pc:cxnChg chg="del mod">
          <ac:chgData name="Helene LE" userId="a5b58db8-f4c7-4efa-b52b-0cdc1b7c1afd" providerId="ADAL" clId="{D7D5C0EF-C672-8241-AD96-34329343B73C}" dt="2023-01-19T09:18:06.185" v="575" actId="478"/>
          <ac:cxnSpMkLst>
            <pc:docMk/>
            <pc:sldMk cId="1667507214" sldId="259"/>
            <ac:cxnSpMk id="68" creationId="{EA7D9C62-D6F5-2265-9E55-3AD5CAFE77B1}"/>
          </ac:cxnSpMkLst>
        </pc:cxnChg>
      </pc:sldChg>
      <pc:sldChg chg="addSp delSp modSp mod">
        <pc:chgData name="Helene LE" userId="a5b58db8-f4c7-4efa-b52b-0cdc1b7c1afd" providerId="ADAL" clId="{D7D5C0EF-C672-8241-AD96-34329343B73C}" dt="2023-01-19T12:03:43.629" v="1880" actId="14100"/>
        <pc:sldMkLst>
          <pc:docMk/>
          <pc:sldMk cId="521149171" sldId="260"/>
        </pc:sldMkLst>
        <pc:spChg chg="mod">
          <ac:chgData name="Helene LE" userId="a5b58db8-f4c7-4efa-b52b-0cdc1b7c1afd" providerId="ADAL" clId="{D7D5C0EF-C672-8241-AD96-34329343B73C}" dt="2023-01-19T11:47:44.647" v="1588" actId="20577"/>
          <ac:spMkLst>
            <pc:docMk/>
            <pc:sldMk cId="521149171" sldId="260"/>
            <ac:spMk id="2" creationId="{E8CAB630-EED1-370B-5C1C-E8C6347DB651}"/>
          </ac:spMkLst>
        </pc:spChg>
        <pc:spChg chg="del">
          <ac:chgData name="Helene LE" userId="a5b58db8-f4c7-4efa-b52b-0cdc1b7c1afd" providerId="ADAL" clId="{D7D5C0EF-C672-8241-AD96-34329343B73C}" dt="2023-01-19T09:21:31.356" v="639" actId="478"/>
          <ac:spMkLst>
            <pc:docMk/>
            <pc:sldMk cId="521149171" sldId="260"/>
            <ac:spMk id="3" creationId="{A8E670C4-40A6-4621-5590-BF0BF7BB02B0}"/>
          </ac:spMkLst>
        </pc:spChg>
        <pc:spChg chg="mod">
          <ac:chgData name="Helene LE" userId="a5b58db8-f4c7-4efa-b52b-0cdc1b7c1afd" providerId="ADAL" clId="{D7D5C0EF-C672-8241-AD96-34329343B73C}" dt="2023-01-19T09:21:55.529" v="646" actId="1076"/>
          <ac:spMkLst>
            <pc:docMk/>
            <pc:sldMk cId="521149171" sldId="260"/>
            <ac:spMk id="4" creationId="{49278F9F-AEFC-EB3C-AC8F-DEA9FC97449C}"/>
          </ac:spMkLst>
        </pc:spChg>
        <pc:spChg chg="mod">
          <ac:chgData name="Helene LE" userId="a5b58db8-f4c7-4efa-b52b-0cdc1b7c1afd" providerId="ADAL" clId="{D7D5C0EF-C672-8241-AD96-34329343B73C}" dt="2023-01-19T09:22:05.040" v="654" actId="14100"/>
          <ac:spMkLst>
            <pc:docMk/>
            <pc:sldMk cId="521149171" sldId="260"/>
            <ac:spMk id="7" creationId="{C0036569-B0CB-8137-7E15-9E1B6A2D2091}"/>
          </ac:spMkLst>
        </pc:spChg>
        <pc:spChg chg="mod">
          <ac:chgData name="Helene LE" userId="a5b58db8-f4c7-4efa-b52b-0cdc1b7c1afd" providerId="ADAL" clId="{D7D5C0EF-C672-8241-AD96-34329343B73C}" dt="2023-01-19T09:22:17.902" v="664" actId="1076"/>
          <ac:spMkLst>
            <pc:docMk/>
            <pc:sldMk cId="521149171" sldId="260"/>
            <ac:spMk id="11" creationId="{67328C78-078F-9E99-19D9-D8C4E68F4A55}"/>
          </ac:spMkLst>
        </pc:spChg>
        <pc:spChg chg="mod">
          <ac:chgData name="Helene LE" userId="a5b58db8-f4c7-4efa-b52b-0cdc1b7c1afd" providerId="ADAL" clId="{D7D5C0EF-C672-8241-AD96-34329343B73C}" dt="2023-01-19T10:07:21.591" v="986" actId="1076"/>
          <ac:spMkLst>
            <pc:docMk/>
            <pc:sldMk cId="521149171" sldId="260"/>
            <ac:spMk id="14" creationId="{44C41385-C556-BD2B-E916-87D630A740AE}"/>
          </ac:spMkLst>
        </pc:spChg>
        <pc:spChg chg="del mod">
          <ac:chgData name="Helene LE" userId="a5b58db8-f4c7-4efa-b52b-0cdc1b7c1afd" providerId="ADAL" clId="{D7D5C0EF-C672-8241-AD96-34329343B73C}" dt="2023-01-19T09:31:39.685" v="718" actId="478"/>
          <ac:spMkLst>
            <pc:docMk/>
            <pc:sldMk cId="521149171" sldId="260"/>
            <ac:spMk id="16" creationId="{52B761FA-2B88-B16D-EBA9-E5BAD767EC8B}"/>
          </ac:spMkLst>
        </pc:spChg>
        <pc:spChg chg="del mod">
          <ac:chgData name="Helene LE" userId="a5b58db8-f4c7-4efa-b52b-0cdc1b7c1afd" providerId="ADAL" clId="{D7D5C0EF-C672-8241-AD96-34329343B73C}" dt="2023-01-19T09:31:42.077" v="720" actId="478"/>
          <ac:spMkLst>
            <pc:docMk/>
            <pc:sldMk cId="521149171" sldId="260"/>
            <ac:spMk id="17" creationId="{47E3AC77-9FA1-42FA-A01D-676DFD921D3C}"/>
          </ac:spMkLst>
        </pc:spChg>
        <pc:spChg chg="mod">
          <ac:chgData name="Helene LE" userId="a5b58db8-f4c7-4efa-b52b-0cdc1b7c1afd" providerId="ADAL" clId="{D7D5C0EF-C672-8241-AD96-34329343B73C}" dt="2023-01-19T12:02:38.285" v="1871" actId="1035"/>
          <ac:spMkLst>
            <pc:docMk/>
            <pc:sldMk cId="521149171" sldId="260"/>
            <ac:spMk id="20" creationId="{D7307BD2-1131-B5CF-38D4-3966A1EF3E27}"/>
          </ac:spMkLst>
        </pc:spChg>
        <pc:spChg chg="mod">
          <ac:chgData name="Helene LE" userId="a5b58db8-f4c7-4efa-b52b-0cdc1b7c1afd" providerId="ADAL" clId="{D7D5C0EF-C672-8241-AD96-34329343B73C}" dt="2023-01-19T10:07:12.071" v="984" actId="1038"/>
          <ac:spMkLst>
            <pc:docMk/>
            <pc:sldMk cId="521149171" sldId="260"/>
            <ac:spMk id="27" creationId="{A717D84A-1B38-774A-E0DA-F27547F4D796}"/>
          </ac:spMkLst>
        </pc:spChg>
        <pc:spChg chg="del">
          <ac:chgData name="Helene LE" userId="a5b58db8-f4c7-4efa-b52b-0cdc1b7c1afd" providerId="ADAL" clId="{D7D5C0EF-C672-8241-AD96-34329343B73C}" dt="2023-01-19T09:23:08.958" v="682" actId="478"/>
          <ac:spMkLst>
            <pc:docMk/>
            <pc:sldMk cId="521149171" sldId="260"/>
            <ac:spMk id="29" creationId="{6C5BAF74-FC3A-479A-E9D6-19617ABC4C2F}"/>
          </ac:spMkLst>
        </pc:spChg>
        <pc:spChg chg="mod">
          <ac:chgData name="Helene LE" userId="a5b58db8-f4c7-4efa-b52b-0cdc1b7c1afd" providerId="ADAL" clId="{D7D5C0EF-C672-8241-AD96-34329343B73C}" dt="2023-01-19T12:02:47.972" v="1879" actId="1035"/>
          <ac:spMkLst>
            <pc:docMk/>
            <pc:sldMk cId="521149171" sldId="260"/>
            <ac:spMk id="38" creationId="{EFD0FA2A-66BF-F9F6-0747-66133B4A64F0}"/>
          </ac:spMkLst>
        </pc:spChg>
        <pc:grpChg chg="mod">
          <ac:chgData name="Helene LE" userId="a5b58db8-f4c7-4efa-b52b-0cdc1b7c1afd" providerId="ADAL" clId="{D7D5C0EF-C672-8241-AD96-34329343B73C}" dt="2023-01-19T09:22:00.685" v="647" actId="1076"/>
          <ac:grpSpMkLst>
            <pc:docMk/>
            <pc:sldMk cId="521149171" sldId="260"/>
            <ac:grpSpMk id="28" creationId="{AA05BC19-4142-9234-00A3-BE3F462B1FC5}"/>
          </ac:grpSpMkLst>
        </pc:grpChg>
        <pc:picChg chg="del">
          <ac:chgData name="Helene LE" userId="a5b58db8-f4c7-4efa-b52b-0cdc1b7c1afd" providerId="ADAL" clId="{D7D5C0EF-C672-8241-AD96-34329343B73C}" dt="2023-01-19T09:21:29.989" v="638" actId="478"/>
          <ac:picMkLst>
            <pc:docMk/>
            <pc:sldMk cId="521149171" sldId="260"/>
            <ac:picMk id="5" creationId="{6EA1834B-FADD-99C4-4EA9-62E1BD0AE884}"/>
          </ac:picMkLst>
        </pc:picChg>
        <pc:picChg chg="add mod">
          <ac:chgData name="Helene LE" userId="a5b58db8-f4c7-4efa-b52b-0cdc1b7c1afd" providerId="ADAL" clId="{D7D5C0EF-C672-8241-AD96-34329343B73C}" dt="2023-01-19T12:03:43.629" v="1880" actId="14100"/>
          <ac:picMkLst>
            <pc:docMk/>
            <pc:sldMk cId="521149171" sldId="260"/>
            <ac:picMk id="5" creationId="{874B656F-4287-1FAE-978A-A5DB9EFBFF9A}"/>
          </ac:picMkLst>
        </pc:picChg>
        <pc:picChg chg="mod">
          <ac:chgData name="Helene LE" userId="a5b58db8-f4c7-4efa-b52b-0cdc1b7c1afd" providerId="ADAL" clId="{D7D5C0EF-C672-8241-AD96-34329343B73C}" dt="2023-01-19T09:22:19.331" v="665" actId="1038"/>
          <ac:picMkLst>
            <pc:docMk/>
            <pc:sldMk cId="521149171" sldId="260"/>
            <ac:picMk id="6" creationId="{2F9A11F7-A015-9461-CE15-0BD2DE38D7D2}"/>
          </ac:picMkLst>
        </pc:picChg>
        <pc:picChg chg="del mod">
          <ac:chgData name="Helene LE" userId="a5b58db8-f4c7-4efa-b52b-0cdc1b7c1afd" providerId="ADAL" clId="{D7D5C0EF-C672-8241-AD96-34329343B73C}" dt="2023-01-19T09:31:38.790" v="717" actId="478"/>
          <ac:picMkLst>
            <pc:docMk/>
            <pc:sldMk cId="521149171" sldId="260"/>
            <ac:picMk id="15" creationId="{2D4D1DBE-7299-3AF6-7A6B-168B3BF7E90C}"/>
          </ac:picMkLst>
        </pc:picChg>
        <pc:picChg chg="del mod">
          <ac:chgData name="Helene LE" userId="a5b58db8-f4c7-4efa-b52b-0cdc1b7c1afd" providerId="ADAL" clId="{D7D5C0EF-C672-8241-AD96-34329343B73C}" dt="2023-01-19T09:21:52.820" v="645" actId="478"/>
          <ac:picMkLst>
            <pc:docMk/>
            <pc:sldMk cId="521149171" sldId="260"/>
            <ac:picMk id="18" creationId="{FD5F75A7-2FB6-B553-DC97-8AA064FF5C3B}"/>
          </ac:picMkLst>
        </pc:picChg>
        <pc:picChg chg="del">
          <ac:chgData name="Helene LE" userId="a5b58db8-f4c7-4efa-b52b-0cdc1b7c1afd" providerId="ADAL" clId="{D7D5C0EF-C672-8241-AD96-34329343B73C}" dt="2023-01-19T09:22:55.639" v="679" actId="478"/>
          <ac:picMkLst>
            <pc:docMk/>
            <pc:sldMk cId="521149171" sldId="260"/>
            <ac:picMk id="19" creationId="{7CE95073-4319-5A31-9CCF-D928F8AC3BF3}"/>
          </ac:picMkLst>
        </pc:picChg>
        <pc:picChg chg="add del mod">
          <ac:chgData name="Helene LE" userId="a5b58db8-f4c7-4efa-b52b-0cdc1b7c1afd" providerId="ADAL" clId="{D7D5C0EF-C672-8241-AD96-34329343B73C}" dt="2023-01-19T09:31:51.830" v="723" actId="478"/>
          <ac:picMkLst>
            <pc:docMk/>
            <pc:sldMk cId="521149171" sldId="260"/>
            <ac:picMk id="22" creationId="{220ADF83-7564-8AFA-52F4-883A78A2D8CF}"/>
          </ac:picMkLst>
        </pc:picChg>
        <pc:picChg chg="mod">
          <ac:chgData name="Helene LE" userId="a5b58db8-f4c7-4efa-b52b-0cdc1b7c1afd" providerId="ADAL" clId="{D7D5C0EF-C672-8241-AD96-34329343B73C}" dt="2023-01-19T10:07:12.071" v="984" actId="1038"/>
          <ac:picMkLst>
            <pc:docMk/>
            <pc:sldMk cId="521149171" sldId="260"/>
            <ac:picMk id="24" creationId="{3A1CA919-4170-B8DA-92F1-96E766486EBF}"/>
          </ac:picMkLst>
        </pc:picChg>
        <pc:picChg chg="add del">
          <ac:chgData name="Helene LE" userId="a5b58db8-f4c7-4efa-b52b-0cdc1b7c1afd" providerId="ADAL" clId="{D7D5C0EF-C672-8241-AD96-34329343B73C}" dt="2023-01-19T09:23:47.541" v="700" actId="478"/>
          <ac:picMkLst>
            <pc:docMk/>
            <pc:sldMk cId="521149171" sldId="260"/>
            <ac:picMk id="25" creationId="{B412AB71-6749-ABFC-D40E-4D8A0D98C48F}"/>
          </ac:picMkLst>
        </pc:picChg>
        <pc:picChg chg="mod">
          <ac:chgData name="Helene LE" userId="a5b58db8-f4c7-4efa-b52b-0cdc1b7c1afd" providerId="ADAL" clId="{D7D5C0EF-C672-8241-AD96-34329343B73C}" dt="2023-01-19T10:07:12.071" v="984" actId="1038"/>
          <ac:picMkLst>
            <pc:docMk/>
            <pc:sldMk cId="521149171" sldId="260"/>
            <ac:picMk id="26" creationId="{D559D675-0A43-0A05-C852-D6869D5A2560}"/>
          </ac:picMkLst>
        </pc:picChg>
        <pc:picChg chg="add mod">
          <ac:chgData name="Helene LE" userId="a5b58db8-f4c7-4efa-b52b-0cdc1b7c1afd" providerId="ADAL" clId="{D7D5C0EF-C672-8241-AD96-34329343B73C}" dt="2023-01-19T10:07:13.933" v="985" actId="1076"/>
          <ac:picMkLst>
            <pc:docMk/>
            <pc:sldMk cId="521149171" sldId="260"/>
            <ac:picMk id="30" creationId="{DC90F4BB-60D7-BC6D-30D4-CEA59E8982AF}"/>
          </ac:picMkLst>
        </pc:picChg>
        <pc:picChg chg="mod">
          <ac:chgData name="Helene LE" userId="a5b58db8-f4c7-4efa-b52b-0cdc1b7c1afd" providerId="ADAL" clId="{D7D5C0EF-C672-8241-AD96-34329343B73C}" dt="2023-01-19T12:02:38.285" v="1871" actId="1035"/>
          <ac:picMkLst>
            <pc:docMk/>
            <pc:sldMk cId="521149171" sldId="260"/>
            <ac:picMk id="31" creationId="{C57FEA61-1DAF-6BB0-8469-281008830B74}"/>
          </ac:picMkLst>
        </pc:picChg>
        <pc:picChg chg="mod">
          <ac:chgData name="Helene LE" userId="a5b58db8-f4c7-4efa-b52b-0cdc1b7c1afd" providerId="ADAL" clId="{D7D5C0EF-C672-8241-AD96-34329343B73C}" dt="2023-01-19T12:02:38.285" v="1871" actId="1035"/>
          <ac:picMkLst>
            <pc:docMk/>
            <pc:sldMk cId="521149171" sldId="260"/>
            <ac:picMk id="33" creationId="{CFFF3864-7071-E72A-B032-10B957859143}"/>
          </ac:picMkLst>
        </pc:picChg>
        <pc:picChg chg="add mod">
          <ac:chgData name="Helene LE" userId="a5b58db8-f4c7-4efa-b52b-0cdc1b7c1afd" providerId="ADAL" clId="{D7D5C0EF-C672-8241-AD96-34329343B73C}" dt="2023-01-19T12:02:47.972" v="1879" actId="1035"/>
          <ac:picMkLst>
            <pc:docMk/>
            <pc:sldMk cId="521149171" sldId="260"/>
            <ac:picMk id="34" creationId="{C84DBB08-CF49-A2E1-DF0D-B7884C345E5D}"/>
          </ac:picMkLst>
        </pc:picChg>
        <pc:picChg chg="mod">
          <ac:chgData name="Helene LE" userId="a5b58db8-f4c7-4efa-b52b-0cdc1b7c1afd" providerId="ADAL" clId="{D7D5C0EF-C672-8241-AD96-34329343B73C}" dt="2023-01-19T12:02:38.285" v="1871" actId="1035"/>
          <ac:picMkLst>
            <pc:docMk/>
            <pc:sldMk cId="521149171" sldId="260"/>
            <ac:picMk id="35" creationId="{6F38BE18-709C-E961-ED88-31B99F1A2F3C}"/>
          </ac:picMkLst>
        </pc:picChg>
        <pc:picChg chg="del">
          <ac:chgData name="Helene LE" userId="a5b58db8-f4c7-4efa-b52b-0cdc1b7c1afd" providerId="ADAL" clId="{D7D5C0EF-C672-8241-AD96-34329343B73C}" dt="2023-01-19T09:23:47.541" v="700" actId="478"/>
          <ac:picMkLst>
            <pc:docMk/>
            <pc:sldMk cId="521149171" sldId="260"/>
            <ac:picMk id="36" creationId="{A6610F8C-FDB2-5F26-AA39-F45808FD907F}"/>
          </ac:picMkLst>
        </pc:picChg>
        <pc:picChg chg="mod">
          <ac:chgData name="Helene LE" userId="a5b58db8-f4c7-4efa-b52b-0cdc1b7c1afd" providerId="ADAL" clId="{D7D5C0EF-C672-8241-AD96-34329343B73C}" dt="2023-01-19T12:02:38.285" v="1871" actId="1035"/>
          <ac:picMkLst>
            <pc:docMk/>
            <pc:sldMk cId="521149171" sldId="260"/>
            <ac:picMk id="37" creationId="{FE517C9A-6C45-C7BC-EC9D-E27764FAAF61}"/>
          </ac:picMkLst>
        </pc:picChg>
        <pc:picChg chg="del">
          <ac:chgData name="Helene LE" userId="a5b58db8-f4c7-4efa-b52b-0cdc1b7c1afd" providerId="ADAL" clId="{D7D5C0EF-C672-8241-AD96-34329343B73C}" dt="2023-01-19T09:23:47.541" v="700" actId="478"/>
          <ac:picMkLst>
            <pc:docMk/>
            <pc:sldMk cId="521149171" sldId="260"/>
            <ac:picMk id="40" creationId="{65377EEC-AD4E-21CB-0C10-59857637D7A9}"/>
          </ac:picMkLst>
        </pc:picChg>
        <pc:picChg chg="add mod modCrop">
          <ac:chgData name="Helene LE" userId="a5b58db8-f4c7-4efa-b52b-0cdc1b7c1afd" providerId="ADAL" clId="{D7D5C0EF-C672-8241-AD96-34329343B73C}" dt="2023-01-19T12:02:47.972" v="1879" actId="1035"/>
          <ac:picMkLst>
            <pc:docMk/>
            <pc:sldMk cId="521149171" sldId="260"/>
            <ac:picMk id="41" creationId="{C546DB23-66D9-9501-A064-85A81B0D787A}"/>
          </ac:picMkLst>
        </pc:picChg>
        <pc:picChg chg="add del">
          <ac:chgData name="Helene LE" userId="a5b58db8-f4c7-4efa-b52b-0cdc1b7c1afd" providerId="ADAL" clId="{D7D5C0EF-C672-8241-AD96-34329343B73C}" dt="2023-01-19T09:23:47.541" v="700" actId="478"/>
          <ac:picMkLst>
            <pc:docMk/>
            <pc:sldMk cId="521149171" sldId="260"/>
            <ac:picMk id="42" creationId="{DB0FD835-E005-4B3A-5B55-E32D66576E6B}"/>
          </ac:picMkLst>
        </pc:picChg>
        <pc:picChg chg="add mod">
          <ac:chgData name="Helene LE" userId="a5b58db8-f4c7-4efa-b52b-0cdc1b7c1afd" providerId="ADAL" clId="{D7D5C0EF-C672-8241-AD96-34329343B73C}" dt="2023-01-19T12:02:47.972" v="1879" actId="1035"/>
          <ac:picMkLst>
            <pc:docMk/>
            <pc:sldMk cId="521149171" sldId="260"/>
            <ac:picMk id="44" creationId="{D2CD99C5-25A7-CD56-0A90-A32170B3B678}"/>
          </ac:picMkLst>
        </pc:picChg>
        <pc:picChg chg="add del mod">
          <ac:chgData name="Helene LE" userId="a5b58db8-f4c7-4efa-b52b-0cdc1b7c1afd" providerId="ADAL" clId="{D7D5C0EF-C672-8241-AD96-34329343B73C}" dt="2023-01-19T10:03:09.595" v="869" actId="478"/>
          <ac:picMkLst>
            <pc:docMk/>
            <pc:sldMk cId="521149171" sldId="260"/>
            <ac:picMk id="46" creationId="{381CC639-0F3B-1610-46FB-B62F8A7F93A4}"/>
          </ac:picMkLst>
        </pc:picChg>
        <pc:picChg chg="add mod">
          <ac:chgData name="Helene LE" userId="a5b58db8-f4c7-4efa-b52b-0cdc1b7c1afd" providerId="ADAL" clId="{D7D5C0EF-C672-8241-AD96-34329343B73C}" dt="2023-01-19T12:02:47.972" v="1879" actId="1035"/>
          <ac:picMkLst>
            <pc:docMk/>
            <pc:sldMk cId="521149171" sldId="260"/>
            <ac:picMk id="48" creationId="{CEF257A9-02F6-8FF4-8D48-736602ADFFD0}"/>
          </ac:picMkLst>
        </pc:picChg>
        <pc:picChg chg="add mod modCrop">
          <ac:chgData name="Helene LE" userId="a5b58db8-f4c7-4efa-b52b-0cdc1b7c1afd" providerId="ADAL" clId="{D7D5C0EF-C672-8241-AD96-34329343B73C}" dt="2023-01-19T12:02:47.972" v="1879" actId="1035"/>
          <ac:picMkLst>
            <pc:docMk/>
            <pc:sldMk cId="521149171" sldId="260"/>
            <ac:picMk id="50" creationId="{9E6C8080-B49A-8473-26FE-E5C74E50F221}"/>
          </ac:picMkLst>
        </pc:picChg>
        <pc:picChg chg="add mod modCrop">
          <ac:chgData name="Helene LE" userId="a5b58db8-f4c7-4efa-b52b-0cdc1b7c1afd" providerId="ADAL" clId="{D7D5C0EF-C672-8241-AD96-34329343B73C}" dt="2023-01-19T12:02:47.972" v="1879" actId="1035"/>
          <ac:picMkLst>
            <pc:docMk/>
            <pc:sldMk cId="521149171" sldId="260"/>
            <ac:picMk id="51" creationId="{F968DEE3-26CD-BB4A-B92B-6D765FA38D0B}"/>
          </ac:picMkLst>
        </pc:picChg>
        <pc:picChg chg="add mod modCrop">
          <ac:chgData name="Helene LE" userId="a5b58db8-f4c7-4efa-b52b-0cdc1b7c1afd" providerId="ADAL" clId="{D7D5C0EF-C672-8241-AD96-34329343B73C}" dt="2023-01-19T12:02:47.972" v="1879" actId="1035"/>
          <ac:picMkLst>
            <pc:docMk/>
            <pc:sldMk cId="521149171" sldId="260"/>
            <ac:picMk id="52" creationId="{9D09EB00-347B-75FD-3623-0594E03FFD60}"/>
          </ac:picMkLst>
        </pc:picChg>
      </pc:sldChg>
      <pc:sldChg chg="modSp del mod">
        <pc:chgData name="Helene LE" userId="a5b58db8-f4c7-4efa-b52b-0cdc1b7c1afd" providerId="ADAL" clId="{D7D5C0EF-C672-8241-AD96-34329343B73C}" dt="2023-01-19T11:46:04.955" v="1521" actId="2696"/>
        <pc:sldMkLst>
          <pc:docMk/>
          <pc:sldMk cId="2710962775" sldId="262"/>
        </pc:sldMkLst>
        <pc:spChg chg="mod">
          <ac:chgData name="Helene LE" userId="a5b58db8-f4c7-4efa-b52b-0cdc1b7c1afd" providerId="ADAL" clId="{D7D5C0EF-C672-8241-AD96-34329343B73C}" dt="2023-01-19T11:46:02.076" v="1520" actId="20577"/>
          <ac:spMkLst>
            <pc:docMk/>
            <pc:sldMk cId="2710962775" sldId="262"/>
            <ac:spMk id="13" creationId="{81CA8B9A-0056-9757-9184-A88954FAAE9F}"/>
          </ac:spMkLst>
        </pc:spChg>
      </pc:sldChg>
      <pc:sldChg chg="addSp delSp modSp mod ord">
        <pc:chgData name="Helene LE" userId="a5b58db8-f4c7-4efa-b52b-0cdc1b7c1afd" providerId="ADAL" clId="{D7D5C0EF-C672-8241-AD96-34329343B73C}" dt="2023-01-19T12:25:33.103" v="2163" actId="20577"/>
        <pc:sldMkLst>
          <pc:docMk/>
          <pc:sldMk cId="72309494" sldId="263"/>
        </pc:sldMkLst>
        <pc:spChg chg="add mod">
          <ac:chgData name="Helene LE" userId="a5b58db8-f4c7-4efa-b52b-0cdc1b7c1afd" providerId="ADAL" clId="{D7D5C0EF-C672-8241-AD96-34329343B73C}" dt="2023-01-19T12:25:33.103" v="2163" actId="20577"/>
          <ac:spMkLst>
            <pc:docMk/>
            <pc:sldMk cId="72309494" sldId="263"/>
            <ac:spMk id="3" creationId="{48C4D031-246F-6B07-A261-2D0318AA258D}"/>
          </ac:spMkLst>
        </pc:spChg>
        <pc:spChg chg="add del mod">
          <ac:chgData name="Helene LE" userId="a5b58db8-f4c7-4efa-b52b-0cdc1b7c1afd" providerId="ADAL" clId="{D7D5C0EF-C672-8241-AD96-34329343B73C}" dt="2023-01-19T11:51:24.210" v="1713" actId="767"/>
          <ac:spMkLst>
            <pc:docMk/>
            <pc:sldMk cId="72309494" sldId="263"/>
            <ac:spMk id="4" creationId="{711C3566-FAE5-F65A-F7BC-D0A63441C1D7}"/>
          </ac:spMkLst>
        </pc:spChg>
        <pc:spChg chg="add mod">
          <ac:chgData name="Helene LE" userId="a5b58db8-f4c7-4efa-b52b-0cdc1b7c1afd" providerId="ADAL" clId="{D7D5C0EF-C672-8241-AD96-34329343B73C}" dt="2023-01-19T11:51:44.831" v="1727" actId="1076"/>
          <ac:spMkLst>
            <pc:docMk/>
            <pc:sldMk cId="72309494" sldId="263"/>
            <ac:spMk id="5" creationId="{41D061E9-6DD5-DB0B-A1DF-E2CAB55CB339}"/>
          </ac:spMkLst>
        </pc:spChg>
        <pc:spChg chg="add mod">
          <ac:chgData name="Helene LE" userId="a5b58db8-f4c7-4efa-b52b-0cdc1b7c1afd" providerId="ADAL" clId="{D7D5C0EF-C672-8241-AD96-34329343B73C}" dt="2023-01-19T11:51:51.758" v="1730" actId="20577"/>
          <ac:spMkLst>
            <pc:docMk/>
            <pc:sldMk cId="72309494" sldId="263"/>
            <ac:spMk id="6" creationId="{4AAB7E00-CA1D-F6EB-D2F4-ACB91676D69B}"/>
          </ac:spMkLst>
        </pc:spChg>
        <pc:spChg chg="add mod">
          <ac:chgData name="Helene LE" userId="a5b58db8-f4c7-4efa-b52b-0cdc1b7c1afd" providerId="ADAL" clId="{D7D5C0EF-C672-8241-AD96-34329343B73C}" dt="2023-01-19T11:51:59.933" v="1734" actId="20577"/>
          <ac:spMkLst>
            <pc:docMk/>
            <pc:sldMk cId="72309494" sldId="263"/>
            <ac:spMk id="7" creationId="{92178171-D47D-15D9-0E81-F8C484A51CEE}"/>
          </ac:spMkLst>
        </pc:spChg>
        <pc:spChg chg="add mod">
          <ac:chgData name="Helene LE" userId="a5b58db8-f4c7-4efa-b52b-0cdc1b7c1afd" providerId="ADAL" clId="{D7D5C0EF-C672-8241-AD96-34329343B73C}" dt="2023-01-19T11:52:04.437" v="1738" actId="20577"/>
          <ac:spMkLst>
            <pc:docMk/>
            <pc:sldMk cId="72309494" sldId="263"/>
            <ac:spMk id="8" creationId="{B04A500E-B7D2-E331-162A-B4436EA20BFA}"/>
          </ac:spMkLst>
        </pc:spChg>
        <pc:spChg chg="add mod">
          <ac:chgData name="Helene LE" userId="a5b58db8-f4c7-4efa-b52b-0cdc1b7c1afd" providerId="ADAL" clId="{D7D5C0EF-C672-8241-AD96-34329343B73C}" dt="2023-01-19T11:52:24.781" v="1745" actId="1036"/>
          <ac:spMkLst>
            <pc:docMk/>
            <pc:sldMk cId="72309494" sldId="263"/>
            <ac:spMk id="9" creationId="{A5672321-CDC1-515E-6775-1065D433EA49}"/>
          </ac:spMkLst>
        </pc:spChg>
        <pc:spChg chg="add mod">
          <ac:chgData name="Helene LE" userId="a5b58db8-f4c7-4efa-b52b-0cdc1b7c1afd" providerId="ADAL" clId="{D7D5C0EF-C672-8241-AD96-34329343B73C}" dt="2023-01-19T11:52:24.781" v="1745" actId="1036"/>
          <ac:spMkLst>
            <pc:docMk/>
            <pc:sldMk cId="72309494" sldId="263"/>
            <ac:spMk id="10" creationId="{6A8D0415-95A1-8CCD-D655-5E9F54692B71}"/>
          </ac:spMkLst>
        </pc:spChg>
        <pc:spChg chg="del">
          <ac:chgData name="Helene LE" userId="a5b58db8-f4c7-4efa-b52b-0cdc1b7c1afd" providerId="ADAL" clId="{D7D5C0EF-C672-8241-AD96-34329343B73C}" dt="2023-01-19T10:12:27.030" v="1015" actId="478"/>
          <ac:spMkLst>
            <pc:docMk/>
            <pc:sldMk cId="72309494" sldId="263"/>
            <ac:spMk id="11" creationId="{7C4C6105-02BC-75AA-3AF2-F7E226D24270}"/>
          </ac:spMkLst>
        </pc:spChg>
        <pc:spChg chg="del">
          <ac:chgData name="Helene LE" userId="a5b58db8-f4c7-4efa-b52b-0cdc1b7c1afd" providerId="ADAL" clId="{D7D5C0EF-C672-8241-AD96-34329343B73C}" dt="2023-01-19T10:12:29.938" v="1017" actId="478"/>
          <ac:spMkLst>
            <pc:docMk/>
            <pc:sldMk cId="72309494" sldId="263"/>
            <ac:spMk id="12" creationId="{669B3225-D8D6-A698-EE5E-18ACBFD6FFF4}"/>
          </ac:spMkLst>
        </pc:spChg>
        <pc:spChg chg="del">
          <ac:chgData name="Helene LE" userId="a5b58db8-f4c7-4efa-b52b-0cdc1b7c1afd" providerId="ADAL" clId="{D7D5C0EF-C672-8241-AD96-34329343B73C}" dt="2023-01-19T10:12:28.860" v="1016" actId="478"/>
          <ac:spMkLst>
            <pc:docMk/>
            <pc:sldMk cId="72309494" sldId="263"/>
            <ac:spMk id="13" creationId="{64BFE50B-811A-BE7D-09A3-FE3072CF3DA9}"/>
          </ac:spMkLst>
        </pc:spChg>
        <pc:spChg chg="add del mod">
          <ac:chgData name="Helene LE" userId="a5b58db8-f4c7-4efa-b52b-0cdc1b7c1afd" providerId="ADAL" clId="{D7D5C0EF-C672-8241-AD96-34329343B73C}" dt="2023-01-19T11:48:58.253" v="1684" actId="478"/>
          <ac:spMkLst>
            <pc:docMk/>
            <pc:sldMk cId="72309494" sldId="263"/>
            <ac:spMk id="14" creationId="{FA0C782C-4D46-EDA7-B663-C01E9B3E7691}"/>
          </ac:spMkLst>
        </pc:spChg>
        <pc:picChg chg="del">
          <ac:chgData name="Helene LE" userId="a5b58db8-f4c7-4efa-b52b-0cdc1b7c1afd" providerId="ADAL" clId="{D7D5C0EF-C672-8241-AD96-34329343B73C}" dt="2023-01-19T10:09:45.824" v="1009" actId="478"/>
          <ac:picMkLst>
            <pc:docMk/>
            <pc:sldMk cId="72309494" sldId="263"/>
            <ac:picMk id="3" creationId="{134F66BA-E3ED-79E9-89F8-52E4541B8DC7}"/>
          </ac:picMkLst>
        </pc:picChg>
        <pc:picChg chg="del">
          <ac:chgData name="Helene LE" userId="a5b58db8-f4c7-4efa-b52b-0cdc1b7c1afd" providerId="ADAL" clId="{D7D5C0EF-C672-8241-AD96-34329343B73C}" dt="2023-01-19T10:08:34.257" v="1008" actId="478"/>
          <ac:picMkLst>
            <pc:docMk/>
            <pc:sldMk cId="72309494" sldId="263"/>
            <ac:picMk id="4" creationId="{5F69FDE6-8A1D-CF62-5E48-BD2323D21269}"/>
          </ac:picMkLst>
        </pc:picChg>
        <pc:picChg chg="del">
          <ac:chgData name="Helene LE" userId="a5b58db8-f4c7-4efa-b52b-0cdc1b7c1afd" providerId="ADAL" clId="{D7D5C0EF-C672-8241-AD96-34329343B73C}" dt="2023-01-19T10:08:34.257" v="1008" actId="478"/>
          <ac:picMkLst>
            <pc:docMk/>
            <pc:sldMk cId="72309494" sldId="263"/>
            <ac:picMk id="5" creationId="{FD77B561-8344-A300-BB7C-5C5993A9CF09}"/>
          </ac:picMkLst>
        </pc:picChg>
        <pc:picChg chg="del">
          <ac:chgData name="Helene LE" userId="a5b58db8-f4c7-4efa-b52b-0cdc1b7c1afd" providerId="ADAL" clId="{D7D5C0EF-C672-8241-AD96-34329343B73C}" dt="2023-01-19T10:08:34.257" v="1008" actId="478"/>
          <ac:picMkLst>
            <pc:docMk/>
            <pc:sldMk cId="72309494" sldId="263"/>
            <ac:picMk id="6" creationId="{BAC8D5AD-04E9-D12F-6BB5-9D4D92103AAA}"/>
          </ac:picMkLst>
        </pc:picChg>
        <pc:picChg chg="del">
          <ac:chgData name="Helene LE" userId="a5b58db8-f4c7-4efa-b52b-0cdc1b7c1afd" providerId="ADAL" clId="{D7D5C0EF-C672-8241-AD96-34329343B73C}" dt="2023-01-19T10:08:34.257" v="1008" actId="478"/>
          <ac:picMkLst>
            <pc:docMk/>
            <pc:sldMk cId="72309494" sldId="263"/>
            <ac:picMk id="7" creationId="{27D68D54-D35C-A9A7-C79F-B977ADCFEC92}"/>
          </ac:picMkLst>
        </pc:picChg>
        <pc:picChg chg="del">
          <ac:chgData name="Helene LE" userId="a5b58db8-f4c7-4efa-b52b-0cdc1b7c1afd" providerId="ADAL" clId="{D7D5C0EF-C672-8241-AD96-34329343B73C}" dt="2023-01-19T10:08:34.257" v="1008" actId="478"/>
          <ac:picMkLst>
            <pc:docMk/>
            <pc:sldMk cId="72309494" sldId="263"/>
            <ac:picMk id="8" creationId="{2C705A4B-2317-F846-A7A0-1BF524F6F287}"/>
          </ac:picMkLst>
        </pc:picChg>
        <pc:picChg chg="del">
          <ac:chgData name="Helene LE" userId="a5b58db8-f4c7-4efa-b52b-0cdc1b7c1afd" providerId="ADAL" clId="{D7D5C0EF-C672-8241-AD96-34329343B73C}" dt="2023-01-19T10:08:34.257" v="1008" actId="478"/>
          <ac:picMkLst>
            <pc:docMk/>
            <pc:sldMk cId="72309494" sldId="263"/>
            <ac:picMk id="9" creationId="{E735B5A0-7029-7105-2E49-B9CD30161A7C}"/>
          </ac:picMkLst>
        </pc:picChg>
        <pc:picChg chg="del">
          <ac:chgData name="Helene LE" userId="a5b58db8-f4c7-4efa-b52b-0cdc1b7c1afd" providerId="ADAL" clId="{D7D5C0EF-C672-8241-AD96-34329343B73C}" dt="2023-01-19T10:09:46.711" v="1010" actId="478"/>
          <ac:picMkLst>
            <pc:docMk/>
            <pc:sldMk cId="72309494" sldId="263"/>
            <ac:picMk id="10" creationId="{271A1843-05B9-578C-3FC3-F4CE58E51E95}"/>
          </ac:picMkLst>
        </pc:picChg>
        <pc:picChg chg="add mod modCrop">
          <ac:chgData name="Helene LE" userId="a5b58db8-f4c7-4efa-b52b-0cdc1b7c1afd" providerId="ADAL" clId="{D7D5C0EF-C672-8241-AD96-34329343B73C}" dt="2023-01-19T11:51:24.698" v="1714" actId="732"/>
          <ac:picMkLst>
            <pc:docMk/>
            <pc:sldMk cId="72309494" sldId="263"/>
            <ac:picMk id="16" creationId="{792D0708-7699-B2DD-B0B8-02E80B61AA10}"/>
          </ac:picMkLst>
        </pc:picChg>
      </pc:sldChg>
      <pc:sldChg chg="del">
        <pc:chgData name="Helene LE" userId="a5b58db8-f4c7-4efa-b52b-0cdc1b7c1afd" providerId="ADAL" clId="{D7D5C0EF-C672-8241-AD96-34329343B73C}" dt="2023-01-19T09:16:10.647" v="537" actId="2696"/>
        <pc:sldMkLst>
          <pc:docMk/>
          <pc:sldMk cId="550311128" sldId="266"/>
        </pc:sldMkLst>
      </pc:sldChg>
      <pc:sldChg chg="del">
        <pc:chgData name="Helene LE" userId="a5b58db8-f4c7-4efa-b52b-0cdc1b7c1afd" providerId="ADAL" clId="{D7D5C0EF-C672-8241-AD96-34329343B73C}" dt="2023-01-19T09:15:33.020" v="534" actId="2696"/>
        <pc:sldMkLst>
          <pc:docMk/>
          <pc:sldMk cId="3422880186" sldId="267"/>
        </pc:sldMkLst>
      </pc:sldChg>
      <pc:sldChg chg="del ord">
        <pc:chgData name="Helene LE" userId="a5b58db8-f4c7-4efa-b52b-0cdc1b7c1afd" providerId="ADAL" clId="{D7D5C0EF-C672-8241-AD96-34329343B73C}" dt="2023-01-19T11:45:51.478" v="1515" actId="2696"/>
        <pc:sldMkLst>
          <pc:docMk/>
          <pc:sldMk cId="266650251" sldId="268"/>
        </pc:sldMkLst>
      </pc:sldChg>
      <pc:sldChg chg="del">
        <pc:chgData name="Helene LE" userId="a5b58db8-f4c7-4efa-b52b-0cdc1b7c1afd" providerId="ADAL" clId="{D7D5C0EF-C672-8241-AD96-34329343B73C}" dt="2023-01-19T09:15:33.592" v="535" actId="2696"/>
        <pc:sldMkLst>
          <pc:docMk/>
          <pc:sldMk cId="2046108255" sldId="269"/>
        </pc:sldMkLst>
      </pc:sldChg>
      <pc:sldChg chg="del">
        <pc:chgData name="Helene LE" userId="a5b58db8-f4c7-4efa-b52b-0cdc1b7c1afd" providerId="ADAL" clId="{D7D5C0EF-C672-8241-AD96-34329343B73C}" dt="2023-01-19T09:16:04.547" v="536" actId="2696"/>
        <pc:sldMkLst>
          <pc:docMk/>
          <pc:sldMk cId="1664862796" sldId="271"/>
        </pc:sldMkLst>
      </pc:sldChg>
      <pc:sldChg chg="addSp delSp modSp mod">
        <pc:chgData name="Helene LE" userId="a5b58db8-f4c7-4efa-b52b-0cdc1b7c1afd" providerId="ADAL" clId="{D7D5C0EF-C672-8241-AD96-34329343B73C}" dt="2023-01-19T12:20:28.371" v="2154"/>
        <pc:sldMkLst>
          <pc:docMk/>
          <pc:sldMk cId="2527596108" sldId="272"/>
        </pc:sldMkLst>
        <pc:spChg chg="add del mod">
          <ac:chgData name="Helene LE" userId="a5b58db8-f4c7-4efa-b52b-0cdc1b7c1afd" providerId="ADAL" clId="{D7D5C0EF-C672-8241-AD96-34329343B73C}" dt="2023-01-19T09:10:57.757" v="526" actId="478"/>
          <ac:spMkLst>
            <pc:docMk/>
            <pc:sldMk cId="2527596108" sldId="272"/>
            <ac:spMk id="3" creationId="{5A724C5F-530A-219C-E1D1-77F0210B3F1F}"/>
          </ac:spMkLst>
        </pc:spChg>
        <pc:spChg chg="del mod">
          <ac:chgData name="Helene LE" userId="a5b58db8-f4c7-4efa-b52b-0cdc1b7c1afd" providerId="ADAL" clId="{D7D5C0EF-C672-8241-AD96-34329343B73C}" dt="2023-01-19T09:28:06.776" v="713" actId="478"/>
          <ac:spMkLst>
            <pc:docMk/>
            <pc:sldMk cId="2527596108" sldId="272"/>
            <ac:spMk id="6" creationId="{36D745F5-B965-F64F-4D01-E9AED420C340}"/>
          </ac:spMkLst>
        </pc:spChg>
        <pc:spChg chg="mod">
          <ac:chgData name="Helene LE" userId="a5b58db8-f4c7-4efa-b52b-0cdc1b7c1afd" providerId="ADAL" clId="{D7D5C0EF-C672-8241-AD96-34329343B73C}" dt="2023-01-19T11:27:51.929" v="1165" actId="1076"/>
          <ac:spMkLst>
            <pc:docMk/>
            <pc:sldMk cId="2527596108" sldId="272"/>
            <ac:spMk id="202" creationId="{F863B7CC-1384-F57A-0894-5D6721FE376E}"/>
          </ac:spMkLst>
        </pc:spChg>
        <pc:spChg chg="mod">
          <ac:chgData name="Helene LE" userId="a5b58db8-f4c7-4efa-b52b-0cdc1b7c1afd" providerId="ADAL" clId="{D7D5C0EF-C672-8241-AD96-34329343B73C}" dt="2023-01-19T11:27:55.483" v="1166" actId="1076"/>
          <ac:spMkLst>
            <pc:docMk/>
            <pc:sldMk cId="2527596108" sldId="272"/>
            <ac:spMk id="203" creationId="{A78A3942-4892-E497-0F5B-91B4FB1828FA}"/>
          </ac:spMkLst>
        </pc:spChg>
        <pc:spChg chg="mod">
          <ac:chgData name="Helene LE" userId="a5b58db8-f4c7-4efa-b52b-0cdc1b7c1afd" providerId="ADAL" clId="{D7D5C0EF-C672-8241-AD96-34329343B73C}" dt="2023-01-19T11:24:43.162" v="1153" actId="1076"/>
          <ac:spMkLst>
            <pc:docMk/>
            <pc:sldMk cId="2527596108" sldId="272"/>
            <ac:spMk id="205" creationId="{7E7A8520-8941-12A2-DF28-9727C01AD5BB}"/>
          </ac:spMkLst>
        </pc:spChg>
        <pc:spChg chg="mod">
          <ac:chgData name="Helene LE" userId="a5b58db8-f4c7-4efa-b52b-0cdc1b7c1afd" providerId="ADAL" clId="{D7D5C0EF-C672-8241-AD96-34329343B73C}" dt="2023-01-19T11:24:40.776" v="1152" actId="1076"/>
          <ac:spMkLst>
            <pc:docMk/>
            <pc:sldMk cId="2527596108" sldId="272"/>
            <ac:spMk id="206" creationId="{0A771B1D-4152-0759-B63E-3B8670A854D6}"/>
          </ac:spMkLst>
        </pc:spChg>
        <pc:spChg chg="mod">
          <ac:chgData name="Helene LE" userId="a5b58db8-f4c7-4efa-b52b-0cdc1b7c1afd" providerId="ADAL" clId="{D7D5C0EF-C672-8241-AD96-34329343B73C}" dt="2023-01-19T11:24:37.559" v="1151" actId="1076"/>
          <ac:spMkLst>
            <pc:docMk/>
            <pc:sldMk cId="2527596108" sldId="272"/>
            <ac:spMk id="207" creationId="{624C176E-C894-4713-0F10-49C3D762D114}"/>
          </ac:spMkLst>
        </pc:spChg>
        <pc:spChg chg="mod">
          <ac:chgData name="Helene LE" userId="a5b58db8-f4c7-4efa-b52b-0cdc1b7c1afd" providerId="ADAL" clId="{D7D5C0EF-C672-8241-AD96-34329343B73C}" dt="2023-01-19T11:29:07.109" v="1176" actId="1076"/>
          <ac:spMkLst>
            <pc:docMk/>
            <pc:sldMk cId="2527596108" sldId="272"/>
            <ac:spMk id="209" creationId="{5FE44CEE-72C0-9B33-BF79-EED24D147A6E}"/>
          </ac:spMkLst>
        </pc:spChg>
        <pc:spChg chg="mod">
          <ac:chgData name="Helene LE" userId="a5b58db8-f4c7-4efa-b52b-0cdc1b7c1afd" providerId="ADAL" clId="{D7D5C0EF-C672-8241-AD96-34329343B73C}" dt="2023-01-19T11:29:09.595" v="1177" actId="1076"/>
          <ac:spMkLst>
            <pc:docMk/>
            <pc:sldMk cId="2527596108" sldId="272"/>
            <ac:spMk id="210" creationId="{016A0AFF-89A4-2AF6-0EA6-BFFC5E232EC5}"/>
          </ac:spMkLst>
        </pc:spChg>
        <pc:spChg chg="mod">
          <ac:chgData name="Helene LE" userId="a5b58db8-f4c7-4efa-b52b-0cdc1b7c1afd" providerId="ADAL" clId="{D7D5C0EF-C672-8241-AD96-34329343B73C}" dt="2023-01-19T12:20:28.371" v="2154"/>
          <ac:spMkLst>
            <pc:docMk/>
            <pc:sldMk cId="2527596108" sldId="272"/>
            <ac:spMk id="211" creationId="{837D3FE7-15E3-CD0C-7C41-A80838D95C8E}"/>
          </ac:spMkLst>
        </pc:spChg>
        <pc:graphicFrameChg chg="add del mod">
          <ac:chgData name="Helene LE" userId="a5b58db8-f4c7-4efa-b52b-0cdc1b7c1afd" providerId="ADAL" clId="{D7D5C0EF-C672-8241-AD96-34329343B73C}" dt="2023-01-19T11:25:36.735" v="1154" actId="478"/>
          <ac:graphicFrameMkLst>
            <pc:docMk/>
            <pc:sldMk cId="2527596108" sldId="272"/>
            <ac:graphicFrameMk id="2" creationId="{31CAC1AA-C2D8-0E40-780F-39797F35C326}"/>
          </ac:graphicFrameMkLst>
        </pc:graphicFrameChg>
        <pc:graphicFrameChg chg="add del mod">
          <ac:chgData name="Helene LE" userId="a5b58db8-f4c7-4efa-b52b-0cdc1b7c1afd" providerId="ADAL" clId="{D7D5C0EF-C672-8241-AD96-34329343B73C}" dt="2023-01-19T11:25:40.305" v="1156"/>
          <ac:graphicFrameMkLst>
            <pc:docMk/>
            <pc:sldMk cId="2527596108" sldId="272"/>
            <ac:graphicFrameMk id="3" creationId="{2AC5AB94-30B1-51B0-DFD6-B22C647CF59C}"/>
          </ac:graphicFrameMkLst>
        </pc:graphicFrameChg>
        <pc:graphicFrameChg chg="add del mod">
          <ac:chgData name="Helene LE" userId="a5b58db8-f4c7-4efa-b52b-0cdc1b7c1afd" providerId="ADAL" clId="{D7D5C0EF-C672-8241-AD96-34329343B73C}" dt="2023-01-19T11:25:46.907" v="1158"/>
          <ac:graphicFrameMkLst>
            <pc:docMk/>
            <pc:sldMk cId="2527596108" sldId="272"/>
            <ac:graphicFrameMk id="6" creationId="{7D11A939-3A70-A7AC-03EA-041FAA8C0447}"/>
          </ac:graphicFrameMkLst>
        </pc:graphicFrameChg>
        <pc:graphicFrameChg chg="add del mod">
          <ac:chgData name="Helene LE" userId="a5b58db8-f4c7-4efa-b52b-0cdc1b7c1afd" providerId="ADAL" clId="{D7D5C0EF-C672-8241-AD96-34329343B73C}" dt="2023-01-19T11:26:32.552" v="1160"/>
          <ac:graphicFrameMkLst>
            <pc:docMk/>
            <pc:sldMk cId="2527596108" sldId="272"/>
            <ac:graphicFrameMk id="8" creationId="{4ECF949B-AC2A-4283-9E96-3053A4B6EB66}"/>
          </ac:graphicFrameMkLst>
        </pc:graphicFrameChg>
        <pc:graphicFrameChg chg="add mod">
          <ac:chgData name="Helene LE" userId="a5b58db8-f4c7-4efa-b52b-0cdc1b7c1afd" providerId="ADAL" clId="{D7D5C0EF-C672-8241-AD96-34329343B73C}" dt="2023-01-19T11:27:47.642" v="1164" actId="1076"/>
          <ac:graphicFrameMkLst>
            <pc:docMk/>
            <pc:sldMk cId="2527596108" sldId="272"/>
            <ac:graphicFrameMk id="11" creationId="{873EED5B-031E-35C9-7DEF-85A767F0A8AC}"/>
          </ac:graphicFrameMkLst>
        </pc:graphicFrameChg>
        <pc:graphicFrameChg chg="del mod">
          <ac:chgData name="Helene LE" userId="a5b58db8-f4c7-4efa-b52b-0cdc1b7c1afd" providerId="ADAL" clId="{D7D5C0EF-C672-8241-AD96-34329343B73C}" dt="2023-01-19T08:51:14.062" v="354" actId="478"/>
          <ac:graphicFrameMkLst>
            <pc:docMk/>
            <pc:sldMk cId="2527596108" sldId="272"/>
            <ac:graphicFrameMk id="189" creationId="{E876659E-23CD-37F2-6042-9298102BD883}"/>
          </ac:graphicFrameMkLst>
        </pc:graphicFrameChg>
        <pc:picChg chg="mod">
          <ac:chgData name="Helene LE" userId="a5b58db8-f4c7-4efa-b52b-0cdc1b7c1afd" providerId="ADAL" clId="{D7D5C0EF-C672-8241-AD96-34329343B73C}" dt="2023-01-19T11:28:55.363" v="1174" actId="732"/>
          <ac:picMkLst>
            <pc:docMk/>
            <pc:sldMk cId="2527596108" sldId="272"/>
            <ac:picMk id="4" creationId="{A7B568CB-63C1-D26B-840F-99FC4E6937DE}"/>
          </ac:picMkLst>
        </pc:picChg>
        <pc:picChg chg="mod">
          <ac:chgData name="Helene LE" userId="a5b58db8-f4c7-4efa-b52b-0cdc1b7c1afd" providerId="ADAL" clId="{D7D5C0EF-C672-8241-AD96-34329343B73C}" dt="2023-01-19T11:29:00.702" v="1175" actId="732"/>
          <ac:picMkLst>
            <pc:docMk/>
            <pc:sldMk cId="2527596108" sldId="272"/>
            <ac:picMk id="5" creationId="{23DC1853-A6E8-4F1A-6E02-8AF2C4271807}"/>
          </ac:picMkLst>
        </pc:picChg>
        <pc:picChg chg="mod">
          <ac:chgData name="Helene LE" userId="a5b58db8-f4c7-4efa-b52b-0cdc1b7c1afd" providerId="ADAL" clId="{D7D5C0EF-C672-8241-AD96-34329343B73C}" dt="2023-01-19T11:28:49.758" v="1173" actId="732"/>
          <ac:picMkLst>
            <pc:docMk/>
            <pc:sldMk cId="2527596108" sldId="272"/>
            <ac:picMk id="7" creationId="{A8AB5267-2A15-F5C6-894D-FDAB5BE522E8}"/>
          </ac:picMkLst>
        </pc:picChg>
        <pc:picChg chg="mod">
          <ac:chgData name="Helene LE" userId="a5b58db8-f4c7-4efa-b52b-0cdc1b7c1afd" providerId="ADAL" clId="{D7D5C0EF-C672-8241-AD96-34329343B73C}" dt="2023-01-19T11:28:44.852" v="1172" actId="732"/>
          <ac:picMkLst>
            <pc:docMk/>
            <pc:sldMk cId="2527596108" sldId="272"/>
            <ac:picMk id="9" creationId="{88E31F3A-50E4-77B7-5A72-0B4319B9D651}"/>
          </ac:picMkLst>
        </pc:picChg>
        <pc:picChg chg="mod">
          <ac:chgData name="Helene LE" userId="a5b58db8-f4c7-4efa-b52b-0cdc1b7c1afd" providerId="ADAL" clId="{D7D5C0EF-C672-8241-AD96-34329343B73C}" dt="2023-01-19T11:28:32.239" v="1170" actId="732"/>
          <ac:picMkLst>
            <pc:docMk/>
            <pc:sldMk cId="2527596108" sldId="272"/>
            <ac:picMk id="10" creationId="{7E9B2757-A750-7154-7686-CAD9AFB79797}"/>
          </ac:picMkLst>
        </pc:picChg>
        <pc:picChg chg="mod">
          <ac:chgData name="Helene LE" userId="a5b58db8-f4c7-4efa-b52b-0cdc1b7c1afd" providerId="ADAL" clId="{D7D5C0EF-C672-8241-AD96-34329343B73C}" dt="2023-01-19T11:28:38.312" v="1171" actId="732"/>
          <ac:picMkLst>
            <pc:docMk/>
            <pc:sldMk cId="2527596108" sldId="272"/>
            <ac:picMk id="16" creationId="{03521170-1649-B4D0-A3AA-99105287D6E5}"/>
          </ac:picMkLst>
        </pc:picChg>
      </pc:sldChg>
      <pc:sldChg chg="addSp delSp modSp new mod">
        <pc:chgData name="Helene LE" userId="a5b58db8-f4c7-4efa-b52b-0cdc1b7c1afd" providerId="ADAL" clId="{D7D5C0EF-C672-8241-AD96-34329343B73C}" dt="2023-01-19T12:22:09.812" v="2155" actId="1076"/>
        <pc:sldMkLst>
          <pc:docMk/>
          <pc:sldMk cId="1667482618" sldId="273"/>
        </pc:sldMkLst>
        <pc:spChg chg="add del mod">
          <ac:chgData name="Helene LE" userId="a5b58db8-f4c7-4efa-b52b-0cdc1b7c1afd" providerId="ADAL" clId="{D7D5C0EF-C672-8241-AD96-34329343B73C}" dt="2023-01-19T11:39:39.491" v="1312" actId="478"/>
          <ac:spMkLst>
            <pc:docMk/>
            <pc:sldMk cId="1667482618" sldId="273"/>
            <ac:spMk id="8" creationId="{3CCCF219-ACE6-DEAF-C43B-F3EC32AB5573}"/>
          </ac:spMkLst>
        </pc:spChg>
        <pc:spChg chg="add del mod">
          <ac:chgData name="Helene LE" userId="a5b58db8-f4c7-4efa-b52b-0cdc1b7c1afd" providerId="ADAL" clId="{D7D5C0EF-C672-8241-AD96-34329343B73C}" dt="2023-01-19T11:38:46.670" v="1290" actId="478"/>
          <ac:spMkLst>
            <pc:docMk/>
            <pc:sldMk cId="1667482618" sldId="273"/>
            <ac:spMk id="14" creationId="{0F064907-96B0-4A16-992F-A0792E979BF0}"/>
          </ac:spMkLst>
        </pc:spChg>
        <pc:spChg chg="add del mod">
          <ac:chgData name="Helene LE" userId="a5b58db8-f4c7-4efa-b52b-0cdc1b7c1afd" providerId="ADAL" clId="{D7D5C0EF-C672-8241-AD96-34329343B73C}" dt="2023-01-19T12:18:15.719" v="2112" actId="478"/>
          <ac:spMkLst>
            <pc:docMk/>
            <pc:sldMk cId="1667482618" sldId="273"/>
            <ac:spMk id="15" creationId="{3C8BE2DF-2120-67A5-3974-0EE06F83253D}"/>
          </ac:spMkLst>
        </pc:spChg>
        <pc:spChg chg="add del mod">
          <ac:chgData name="Helene LE" userId="a5b58db8-f4c7-4efa-b52b-0cdc1b7c1afd" providerId="ADAL" clId="{D7D5C0EF-C672-8241-AD96-34329343B73C}" dt="2023-01-19T11:38:48.006" v="1291" actId="478"/>
          <ac:spMkLst>
            <pc:docMk/>
            <pc:sldMk cId="1667482618" sldId="273"/>
            <ac:spMk id="16" creationId="{795FBFB3-FF27-911D-FA0A-846C42366A6D}"/>
          </ac:spMkLst>
        </pc:spChg>
        <pc:spChg chg="add del mod">
          <ac:chgData name="Helene LE" userId="a5b58db8-f4c7-4efa-b52b-0cdc1b7c1afd" providerId="ADAL" clId="{D7D5C0EF-C672-8241-AD96-34329343B73C}" dt="2023-01-19T11:39:00.645" v="1298" actId="478"/>
          <ac:spMkLst>
            <pc:docMk/>
            <pc:sldMk cId="1667482618" sldId="273"/>
            <ac:spMk id="17" creationId="{A01C6DBA-6E51-49B3-AE8E-3105176387C0}"/>
          </ac:spMkLst>
        </pc:spChg>
        <pc:spChg chg="add del mod">
          <ac:chgData name="Helene LE" userId="a5b58db8-f4c7-4efa-b52b-0cdc1b7c1afd" providerId="ADAL" clId="{D7D5C0EF-C672-8241-AD96-34329343B73C}" dt="2023-01-19T11:38:45.250" v="1289" actId="478"/>
          <ac:spMkLst>
            <pc:docMk/>
            <pc:sldMk cId="1667482618" sldId="273"/>
            <ac:spMk id="18" creationId="{48771B50-D18C-18A0-1148-6BA3D676F0CA}"/>
          </ac:spMkLst>
        </pc:spChg>
        <pc:spChg chg="add del mod">
          <ac:chgData name="Helene LE" userId="a5b58db8-f4c7-4efa-b52b-0cdc1b7c1afd" providerId="ADAL" clId="{D7D5C0EF-C672-8241-AD96-34329343B73C}" dt="2023-01-19T11:38:59.589" v="1297" actId="478"/>
          <ac:spMkLst>
            <pc:docMk/>
            <pc:sldMk cId="1667482618" sldId="273"/>
            <ac:spMk id="19" creationId="{F72ADCFD-D944-85DC-D89D-A9F7CD55EAD7}"/>
          </ac:spMkLst>
        </pc:spChg>
        <pc:spChg chg="add del mod">
          <ac:chgData name="Helene LE" userId="a5b58db8-f4c7-4efa-b52b-0cdc1b7c1afd" providerId="ADAL" clId="{D7D5C0EF-C672-8241-AD96-34329343B73C}" dt="2023-01-19T11:39:52.236" v="1313" actId="478"/>
          <ac:spMkLst>
            <pc:docMk/>
            <pc:sldMk cId="1667482618" sldId="273"/>
            <ac:spMk id="20" creationId="{71E5ED2B-23DB-C88E-35A9-E3DACF4FE403}"/>
          </ac:spMkLst>
        </pc:spChg>
        <pc:spChg chg="add del mod">
          <ac:chgData name="Helene LE" userId="a5b58db8-f4c7-4efa-b52b-0cdc1b7c1afd" providerId="ADAL" clId="{D7D5C0EF-C672-8241-AD96-34329343B73C}" dt="2023-01-19T12:18:19.005" v="2113" actId="478"/>
          <ac:spMkLst>
            <pc:docMk/>
            <pc:sldMk cId="1667482618" sldId="273"/>
            <ac:spMk id="29" creationId="{DD5AF632-8534-DD70-A2C2-A01EC5651054}"/>
          </ac:spMkLst>
        </pc:spChg>
        <pc:spChg chg="add del mod">
          <ac:chgData name="Helene LE" userId="a5b58db8-f4c7-4efa-b52b-0cdc1b7c1afd" providerId="ADAL" clId="{D7D5C0EF-C672-8241-AD96-34329343B73C}" dt="2023-01-19T12:18:19.005" v="2113" actId="478"/>
          <ac:spMkLst>
            <pc:docMk/>
            <pc:sldMk cId="1667482618" sldId="273"/>
            <ac:spMk id="30" creationId="{06914535-EBF5-4330-4F72-A1700E52ED3E}"/>
          </ac:spMkLst>
        </pc:spChg>
        <pc:spChg chg="add del mod">
          <ac:chgData name="Helene LE" userId="a5b58db8-f4c7-4efa-b52b-0cdc1b7c1afd" providerId="ADAL" clId="{D7D5C0EF-C672-8241-AD96-34329343B73C}" dt="2023-01-19T12:18:19.005" v="2113" actId="478"/>
          <ac:spMkLst>
            <pc:docMk/>
            <pc:sldMk cId="1667482618" sldId="273"/>
            <ac:spMk id="31" creationId="{AFE3300D-36C5-A6F8-8CDB-97CEDC0B8133}"/>
          </ac:spMkLst>
        </pc:spChg>
        <pc:spChg chg="add del mod">
          <ac:chgData name="Helene LE" userId="a5b58db8-f4c7-4efa-b52b-0cdc1b7c1afd" providerId="ADAL" clId="{D7D5C0EF-C672-8241-AD96-34329343B73C}" dt="2023-01-19T12:18:19.005" v="2113" actId="478"/>
          <ac:spMkLst>
            <pc:docMk/>
            <pc:sldMk cId="1667482618" sldId="273"/>
            <ac:spMk id="32" creationId="{0FA70A5F-4AEA-2A9E-AB74-EDA0C8AF9A6D}"/>
          </ac:spMkLst>
        </pc:spChg>
        <pc:spChg chg="add mod">
          <ac:chgData name="Helene LE" userId="a5b58db8-f4c7-4efa-b52b-0cdc1b7c1afd" providerId="ADAL" clId="{D7D5C0EF-C672-8241-AD96-34329343B73C}" dt="2023-01-19T12:12:12.431" v="2067" actId="1036"/>
          <ac:spMkLst>
            <pc:docMk/>
            <pc:sldMk cId="1667482618" sldId="273"/>
            <ac:spMk id="33" creationId="{67458050-429C-B9F1-7813-0393574A34B3}"/>
          </ac:spMkLst>
        </pc:spChg>
        <pc:spChg chg="add mod">
          <ac:chgData name="Helene LE" userId="a5b58db8-f4c7-4efa-b52b-0cdc1b7c1afd" providerId="ADAL" clId="{D7D5C0EF-C672-8241-AD96-34329343B73C}" dt="2023-01-19T12:12:12.431" v="2067" actId="1036"/>
          <ac:spMkLst>
            <pc:docMk/>
            <pc:sldMk cId="1667482618" sldId="273"/>
            <ac:spMk id="34" creationId="{8CE5B3FB-310B-0E91-1EFC-47C2670C59B4}"/>
          </ac:spMkLst>
        </pc:spChg>
        <pc:spChg chg="add mod">
          <ac:chgData name="Helene LE" userId="a5b58db8-f4c7-4efa-b52b-0cdc1b7c1afd" providerId="ADAL" clId="{D7D5C0EF-C672-8241-AD96-34329343B73C}" dt="2023-01-19T12:18:26.262" v="2116" actId="20577"/>
          <ac:spMkLst>
            <pc:docMk/>
            <pc:sldMk cId="1667482618" sldId="273"/>
            <ac:spMk id="35" creationId="{9EC55F13-6BFA-583F-EA68-C5B8484CF340}"/>
          </ac:spMkLst>
        </pc:spChg>
        <pc:spChg chg="add mod">
          <ac:chgData name="Helene LE" userId="a5b58db8-f4c7-4efa-b52b-0cdc1b7c1afd" providerId="ADAL" clId="{D7D5C0EF-C672-8241-AD96-34329343B73C}" dt="2023-01-19T12:22:09.812" v="2155" actId="1076"/>
          <ac:spMkLst>
            <pc:docMk/>
            <pc:sldMk cId="1667482618" sldId="273"/>
            <ac:spMk id="44" creationId="{9BD6D348-51F4-C92E-DF5A-A2FC3401153A}"/>
          </ac:spMkLst>
        </pc:spChg>
        <pc:spChg chg="add mod">
          <ac:chgData name="Helene LE" userId="a5b58db8-f4c7-4efa-b52b-0cdc1b7c1afd" providerId="ADAL" clId="{D7D5C0EF-C672-8241-AD96-34329343B73C}" dt="2023-01-19T12:01:35.440" v="1809" actId="207"/>
          <ac:spMkLst>
            <pc:docMk/>
            <pc:sldMk cId="1667482618" sldId="273"/>
            <ac:spMk id="46" creationId="{1A48F2DD-6E8E-581A-2028-A5179830FCE2}"/>
          </ac:spMkLst>
        </pc:spChg>
        <pc:spChg chg="add mod">
          <ac:chgData name="Helene LE" userId="a5b58db8-f4c7-4efa-b52b-0cdc1b7c1afd" providerId="ADAL" clId="{D7D5C0EF-C672-8241-AD96-34329343B73C}" dt="2023-01-19T11:59:10.939" v="1769" actId="1076"/>
          <ac:spMkLst>
            <pc:docMk/>
            <pc:sldMk cId="1667482618" sldId="273"/>
            <ac:spMk id="48" creationId="{14277DA1-BB29-87A1-330F-0F4F15C526FD}"/>
          </ac:spMkLst>
        </pc:spChg>
        <pc:spChg chg="add mod">
          <ac:chgData name="Helene LE" userId="a5b58db8-f4c7-4efa-b52b-0cdc1b7c1afd" providerId="ADAL" clId="{D7D5C0EF-C672-8241-AD96-34329343B73C}" dt="2023-01-19T11:59:10.939" v="1769" actId="1076"/>
          <ac:spMkLst>
            <pc:docMk/>
            <pc:sldMk cId="1667482618" sldId="273"/>
            <ac:spMk id="50" creationId="{EE18AECC-9B0E-F9DD-1C83-3929355F0548}"/>
          </ac:spMkLst>
        </pc:spChg>
        <pc:spChg chg="add mod">
          <ac:chgData name="Helene LE" userId="a5b58db8-f4c7-4efa-b52b-0cdc1b7c1afd" providerId="ADAL" clId="{D7D5C0EF-C672-8241-AD96-34329343B73C}" dt="2023-01-19T11:59:10.939" v="1769" actId="1076"/>
          <ac:spMkLst>
            <pc:docMk/>
            <pc:sldMk cId="1667482618" sldId="273"/>
            <ac:spMk id="52" creationId="{9D21C033-B5D5-6FDC-58E1-4040D078B8EB}"/>
          </ac:spMkLst>
        </pc:spChg>
        <pc:spChg chg="add mod">
          <ac:chgData name="Helene LE" userId="a5b58db8-f4c7-4efa-b52b-0cdc1b7c1afd" providerId="ADAL" clId="{D7D5C0EF-C672-8241-AD96-34329343B73C}" dt="2023-01-19T11:59:10.939" v="1769" actId="1076"/>
          <ac:spMkLst>
            <pc:docMk/>
            <pc:sldMk cId="1667482618" sldId="273"/>
            <ac:spMk id="54" creationId="{D646669D-C0C4-F2EF-E1EC-6058B51D2CD9}"/>
          </ac:spMkLst>
        </pc:spChg>
        <pc:spChg chg="add mod">
          <ac:chgData name="Helene LE" userId="a5b58db8-f4c7-4efa-b52b-0cdc1b7c1afd" providerId="ADAL" clId="{D7D5C0EF-C672-8241-AD96-34329343B73C}" dt="2023-01-19T12:01:53.466" v="1831" actId="20577"/>
          <ac:spMkLst>
            <pc:docMk/>
            <pc:sldMk cId="1667482618" sldId="273"/>
            <ac:spMk id="56" creationId="{8B81BFA5-750C-9CDA-027A-165562924813}"/>
          </ac:spMkLst>
        </pc:spChg>
        <pc:spChg chg="add mod">
          <ac:chgData name="Helene LE" userId="a5b58db8-f4c7-4efa-b52b-0cdc1b7c1afd" providerId="ADAL" clId="{D7D5C0EF-C672-8241-AD96-34329343B73C}" dt="2023-01-19T12:02:05.191" v="1848" actId="14100"/>
          <ac:spMkLst>
            <pc:docMk/>
            <pc:sldMk cId="1667482618" sldId="273"/>
            <ac:spMk id="57" creationId="{E7C8D620-F4A6-0DE9-2FF4-7980AB35647A}"/>
          </ac:spMkLst>
        </pc:spChg>
        <pc:spChg chg="add mod">
          <ac:chgData name="Helene LE" userId="a5b58db8-f4c7-4efa-b52b-0cdc1b7c1afd" providerId="ADAL" clId="{D7D5C0EF-C672-8241-AD96-34329343B73C}" dt="2023-01-19T12:02:17.172" v="1862" actId="20577"/>
          <ac:spMkLst>
            <pc:docMk/>
            <pc:sldMk cId="1667482618" sldId="273"/>
            <ac:spMk id="58" creationId="{849E4174-0A8B-42D6-41FB-D6093E2F39CD}"/>
          </ac:spMkLst>
        </pc:spChg>
        <pc:spChg chg="add mod">
          <ac:chgData name="Helene LE" userId="a5b58db8-f4c7-4efa-b52b-0cdc1b7c1afd" providerId="ADAL" clId="{D7D5C0EF-C672-8241-AD96-34329343B73C}" dt="2023-01-19T12:18:58.677" v="2149" actId="207"/>
          <ac:spMkLst>
            <pc:docMk/>
            <pc:sldMk cId="1667482618" sldId="273"/>
            <ac:spMk id="61" creationId="{C396D65C-B1DE-BC47-0E66-2761417D3640}"/>
          </ac:spMkLst>
        </pc:spChg>
        <pc:spChg chg="add del mod">
          <ac:chgData name="Helene LE" userId="a5b58db8-f4c7-4efa-b52b-0cdc1b7c1afd" providerId="ADAL" clId="{D7D5C0EF-C672-8241-AD96-34329343B73C}" dt="2023-01-19T12:19:00.596" v="2150" actId="478"/>
          <ac:spMkLst>
            <pc:docMk/>
            <pc:sldMk cId="1667482618" sldId="273"/>
            <ac:spMk id="62" creationId="{30126045-B9BC-B095-411D-0296E0F37DF5}"/>
          </ac:spMkLst>
        </pc:spChg>
        <pc:spChg chg="add del mod">
          <ac:chgData name="Helene LE" userId="a5b58db8-f4c7-4efa-b52b-0cdc1b7c1afd" providerId="ADAL" clId="{D7D5C0EF-C672-8241-AD96-34329343B73C}" dt="2023-01-19T12:19:02.163" v="2151" actId="478"/>
          <ac:spMkLst>
            <pc:docMk/>
            <pc:sldMk cId="1667482618" sldId="273"/>
            <ac:spMk id="63" creationId="{5FDA82D1-B8F7-C09F-9389-2987DCB517A9}"/>
          </ac:spMkLst>
        </pc:spChg>
        <pc:spChg chg="add mod">
          <ac:chgData name="Helene LE" userId="a5b58db8-f4c7-4efa-b52b-0cdc1b7c1afd" providerId="ADAL" clId="{D7D5C0EF-C672-8241-AD96-34329343B73C}" dt="2023-01-19T12:18:35.149" v="2118" actId="1076"/>
          <ac:spMkLst>
            <pc:docMk/>
            <pc:sldMk cId="1667482618" sldId="273"/>
            <ac:spMk id="64" creationId="{92ECCA51-BD0A-9F10-3A6C-D28D9D9FF65F}"/>
          </ac:spMkLst>
        </pc:spChg>
        <pc:spChg chg="add mod">
          <ac:chgData name="Helene LE" userId="a5b58db8-f4c7-4efa-b52b-0cdc1b7c1afd" providerId="ADAL" clId="{D7D5C0EF-C672-8241-AD96-34329343B73C}" dt="2023-01-19T12:18:37.919" v="2119" actId="1076"/>
          <ac:spMkLst>
            <pc:docMk/>
            <pc:sldMk cId="1667482618" sldId="273"/>
            <ac:spMk id="65" creationId="{9D3881C9-4890-FE02-B0AD-1B0C3ED7141A}"/>
          </ac:spMkLst>
        </pc:spChg>
        <pc:picChg chg="add del mod">
          <ac:chgData name="Helene LE" userId="a5b58db8-f4c7-4efa-b52b-0cdc1b7c1afd" providerId="ADAL" clId="{D7D5C0EF-C672-8241-AD96-34329343B73C}" dt="2023-01-19T12:18:19.005" v="2113" actId="478"/>
          <ac:picMkLst>
            <pc:docMk/>
            <pc:sldMk cId="1667482618" sldId="273"/>
            <ac:picMk id="2" creationId="{3ABE0F1F-1113-FADF-1FD1-6DF61A1F5136}"/>
          </ac:picMkLst>
        </pc:picChg>
        <pc:picChg chg="add del mod">
          <ac:chgData name="Helene LE" userId="a5b58db8-f4c7-4efa-b52b-0cdc1b7c1afd" providerId="ADAL" clId="{D7D5C0EF-C672-8241-AD96-34329343B73C}" dt="2023-01-19T12:18:19.005" v="2113" actId="478"/>
          <ac:picMkLst>
            <pc:docMk/>
            <pc:sldMk cId="1667482618" sldId="273"/>
            <ac:picMk id="3" creationId="{A7492FA0-1CA9-67AF-8F3B-FCD9C54DF466}"/>
          </ac:picMkLst>
        </pc:picChg>
        <pc:picChg chg="add del mod">
          <ac:chgData name="Helene LE" userId="a5b58db8-f4c7-4efa-b52b-0cdc1b7c1afd" providerId="ADAL" clId="{D7D5C0EF-C672-8241-AD96-34329343B73C}" dt="2023-01-19T12:18:19.005" v="2113" actId="478"/>
          <ac:picMkLst>
            <pc:docMk/>
            <pc:sldMk cId="1667482618" sldId="273"/>
            <ac:picMk id="4" creationId="{E06A734A-4E1A-6674-91D9-5C1890EA641F}"/>
          </ac:picMkLst>
        </pc:picChg>
        <pc:picChg chg="add del mod">
          <ac:chgData name="Helene LE" userId="a5b58db8-f4c7-4efa-b52b-0cdc1b7c1afd" providerId="ADAL" clId="{D7D5C0EF-C672-8241-AD96-34329343B73C}" dt="2023-01-19T12:18:19.005" v="2113" actId="478"/>
          <ac:picMkLst>
            <pc:docMk/>
            <pc:sldMk cId="1667482618" sldId="273"/>
            <ac:picMk id="5" creationId="{775B29ED-C178-0C88-606F-6DFD51033353}"/>
          </ac:picMkLst>
        </pc:picChg>
        <pc:picChg chg="add del mod">
          <ac:chgData name="Helene LE" userId="a5b58db8-f4c7-4efa-b52b-0cdc1b7c1afd" providerId="ADAL" clId="{D7D5C0EF-C672-8241-AD96-34329343B73C}" dt="2023-01-19T12:18:19.005" v="2113" actId="478"/>
          <ac:picMkLst>
            <pc:docMk/>
            <pc:sldMk cId="1667482618" sldId="273"/>
            <ac:picMk id="6" creationId="{C7B9747A-C632-22D7-3210-0D87A3DEB33E}"/>
          </ac:picMkLst>
        </pc:picChg>
        <pc:picChg chg="add del mod">
          <ac:chgData name="Helene LE" userId="a5b58db8-f4c7-4efa-b52b-0cdc1b7c1afd" providerId="ADAL" clId="{D7D5C0EF-C672-8241-AD96-34329343B73C}" dt="2023-01-19T12:18:19.005" v="2113" actId="478"/>
          <ac:picMkLst>
            <pc:docMk/>
            <pc:sldMk cId="1667482618" sldId="273"/>
            <ac:picMk id="7" creationId="{16FFCB08-FC5F-F43A-4E50-1C71BD9A6177}"/>
          </ac:picMkLst>
        </pc:picChg>
        <pc:picChg chg="add del mod">
          <ac:chgData name="Helene LE" userId="a5b58db8-f4c7-4efa-b52b-0cdc1b7c1afd" providerId="ADAL" clId="{D7D5C0EF-C672-8241-AD96-34329343B73C}" dt="2023-01-19T12:18:19.005" v="2113" actId="478"/>
          <ac:picMkLst>
            <pc:docMk/>
            <pc:sldMk cId="1667482618" sldId="273"/>
            <ac:picMk id="10" creationId="{BB71D48B-4490-444C-CEF2-0A7DAF9FF469}"/>
          </ac:picMkLst>
        </pc:picChg>
        <pc:picChg chg="add del mod">
          <ac:chgData name="Helene LE" userId="a5b58db8-f4c7-4efa-b52b-0cdc1b7c1afd" providerId="ADAL" clId="{D7D5C0EF-C672-8241-AD96-34329343B73C}" dt="2023-01-19T12:18:19.005" v="2113" actId="478"/>
          <ac:picMkLst>
            <pc:docMk/>
            <pc:sldMk cId="1667482618" sldId="273"/>
            <ac:picMk id="11" creationId="{C0F67A8C-A6B2-2F0A-1400-93A4EC477035}"/>
          </ac:picMkLst>
        </pc:picChg>
        <pc:picChg chg="add mod">
          <ac:chgData name="Helene LE" userId="a5b58db8-f4c7-4efa-b52b-0cdc1b7c1afd" providerId="ADAL" clId="{D7D5C0EF-C672-8241-AD96-34329343B73C}" dt="2023-01-19T12:07:50.278" v="1892"/>
          <ac:picMkLst>
            <pc:docMk/>
            <pc:sldMk cId="1667482618" sldId="273"/>
            <ac:picMk id="45" creationId="{5F80B23A-DAAF-8F99-F766-BD7D4C5A9C7B}"/>
          </ac:picMkLst>
        </pc:picChg>
        <pc:picChg chg="add mod">
          <ac:chgData name="Helene LE" userId="a5b58db8-f4c7-4efa-b52b-0cdc1b7c1afd" providerId="ADAL" clId="{D7D5C0EF-C672-8241-AD96-34329343B73C}" dt="2023-01-19T12:08:01.923" v="1894"/>
          <ac:picMkLst>
            <pc:docMk/>
            <pc:sldMk cId="1667482618" sldId="273"/>
            <ac:picMk id="47" creationId="{77589009-CB3F-F02D-471A-903F83D0264A}"/>
          </ac:picMkLst>
        </pc:picChg>
        <pc:picChg chg="add mod">
          <ac:chgData name="Helene LE" userId="a5b58db8-f4c7-4efa-b52b-0cdc1b7c1afd" providerId="ADAL" clId="{D7D5C0EF-C672-8241-AD96-34329343B73C}" dt="2023-01-19T11:59:10.939" v="1769" actId="1076"/>
          <ac:picMkLst>
            <pc:docMk/>
            <pc:sldMk cId="1667482618" sldId="273"/>
            <ac:picMk id="49" creationId="{55675838-CF2E-00A1-FD23-43E8AF963164}"/>
          </ac:picMkLst>
        </pc:picChg>
        <pc:picChg chg="add mod">
          <ac:chgData name="Helene LE" userId="a5b58db8-f4c7-4efa-b52b-0cdc1b7c1afd" providerId="ADAL" clId="{D7D5C0EF-C672-8241-AD96-34329343B73C}" dt="2023-01-19T11:59:10.939" v="1769" actId="1076"/>
          <ac:picMkLst>
            <pc:docMk/>
            <pc:sldMk cId="1667482618" sldId="273"/>
            <ac:picMk id="51" creationId="{F8CF1006-6FEE-F997-BD9D-A68D1ED15B9B}"/>
          </ac:picMkLst>
        </pc:picChg>
        <pc:picChg chg="add mod">
          <ac:chgData name="Helene LE" userId="a5b58db8-f4c7-4efa-b52b-0cdc1b7c1afd" providerId="ADAL" clId="{D7D5C0EF-C672-8241-AD96-34329343B73C}" dt="2023-01-19T12:00:53.298" v="1803" actId="14100"/>
          <ac:picMkLst>
            <pc:docMk/>
            <pc:sldMk cId="1667482618" sldId="273"/>
            <ac:picMk id="53" creationId="{AE9DA5E7-C79D-2744-6B60-294EA9DD4212}"/>
          </ac:picMkLst>
        </pc:picChg>
        <pc:picChg chg="add mod">
          <ac:chgData name="Helene LE" userId="a5b58db8-f4c7-4efa-b52b-0cdc1b7c1afd" providerId="ADAL" clId="{D7D5C0EF-C672-8241-AD96-34329343B73C}" dt="2023-01-19T12:07:18.385" v="1888" actId="167"/>
          <ac:picMkLst>
            <pc:docMk/>
            <pc:sldMk cId="1667482618" sldId="273"/>
            <ac:picMk id="60" creationId="{50B7BE8A-93EC-0CEE-7622-F78E572FE2DE}"/>
          </ac:picMkLst>
        </pc:picChg>
        <pc:cxnChg chg="add del mod">
          <ac:chgData name="Helene LE" userId="a5b58db8-f4c7-4efa-b52b-0cdc1b7c1afd" providerId="ADAL" clId="{D7D5C0EF-C672-8241-AD96-34329343B73C}" dt="2023-01-19T11:59:48.955" v="1780" actId="478"/>
          <ac:cxnSpMkLst>
            <pc:docMk/>
            <pc:sldMk cId="1667482618" sldId="273"/>
            <ac:cxnSpMk id="9" creationId="{CCD323A9-A241-7503-80B1-BB9AFAFAA1E9}"/>
          </ac:cxnSpMkLst>
        </pc:cxnChg>
        <pc:cxnChg chg="add del mod">
          <ac:chgData name="Helene LE" userId="a5b58db8-f4c7-4efa-b52b-0cdc1b7c1afd" providerId="ADAL" clId="{D7D5C0EF-C672-8241-AD96-34329343B73C}" dt="2023-01-19T11:39:28.532" v="1309" actId="478"/>
          <ac:cxnSpMkLst>
            <pc:docMk/>
            <pc:sldMk cId="1667482618" sldId="273"/>
            <ac:cxnSpMk id="12" creationId="{20131AF4-89BF-21E9-310F-06D382B5662D}"/>
          </ac:cxnSpMkLst>
        </pc:cxnChg>
        <pc:cxnChg chg="add del mod">
          <ac:chgData name="Helene LE" userId="a5b58db8-f4c7-4efa-b52b-0cdc1b7c1afd" providerId="ADAL" clId="{D7D5C0EF-C672-8241-AD96-34329343B73C}" dt="2023-01-19T11:39:29.572" v="1310" actId="478"/>
          <ac:cxnSpMkLst>
            <pc:docMk/>
            <pc:sldMk cId="1667482618" sldId="273"/>
            <ac:cxnSpMk id="13" creationId="{4EC023FA-D37B-AFF7-4413-0295BD2200A5}"/>
          </ac:cxnSpMkLst>
        </pc:cxnChg>
        <pc:cxnChg chg="add del mod">
          <ac:chgData name="Helene LE" userId="a5b58db8-f4c7-4efa-b52b-0cdc1b7c1afd" providerId="ADAL" clId="{D7D5C0EF-C672-8241-AD96-34329343B73C}" dt="2023-01-19T11:39:27.692" v="1308" actId="478"/>
          <ac:cxnSpMkLst>
            <pc:docMk/>
            <pc:sldMk cId="1667482618" sldId="273"/>
            <ac:cxnSpMk id="21" creationId="{942E81E1-C069-F303-E876-D907E8440544}"/>
          </ac:cxnSpMkLst>
        </pc:cxnChg>
        <pc:cxnChg chg="add del mod">
          <ac:chgData name="Helene LE" userId="a5b58db8-f4c7-4efa-b52b-0cdc1b7c1afd" providerId="ADAL" clId="{D7D5C0EF-C672-8241-AD96-34329343B73C}" dt="2023-01-19T11:39:23.020" v="1305" actId="478"/>
          <ac:cxnSpMkLst>
            <pc:docMk/>
            <pc:sldMk cId="1667482618" sldId="273"/>
            <ac:cxnSpMk id="22" creationId="{6C7C5BEB-3DDB-C15E-7EDB-BAA7AC18D6C3}"/>
          </ac:cxnSpMkLst>
        </pc:cxnChg>
        <pc:cxnChg chg="add del mod">
          <ac:chgData name="Helene LE" userId="a5b58db8-f4c7-4efa-b52b-0cdc1b7c1afd" providerId="ADAL" clId="{D7D5C0EF-C672-8241-AD96-34329343B73C}" dt="2023-01-19T11:59:48.955" v="1780" actId="478"/>
          <ac:cxnSpMkLst>
            <pc:docMk/>
            <pc:sldMk cId="1667482618" sldId="273"/>
            <ac:cxnSpMk id="23" creationId="{DB8D518B-D37B-9250-28BB-30FE817B481C}"/>
          </ac:cxnSpMkLst>
        </pc:cxnChg>
        <pc:cxnChg chg="add del mod">
          <ac:chgData name="Helene LE" userId="a5b58db8-f4c7-4efa-b52b-0cdc1b7c1afd" providerId="ADAL" clId="{D7D5C0EF-C672-8241-AD96-34329343B73C}" dt="2023-01-19T11:39:24.908" v="1306" actId="478"/>
          <ac:cxnSpMkLst>
            <pc:docMk/>
            <pc:sldMk cId="1667482618" sldId="273"/>
            <ac:cxnSpMk id="24" creationId="{827933DC-3602-1A51-25FC-E5F62DF5E0A9}"/>
          </ac:cxnSpMkLst>
        </pc:cxnChg>
        <pc:cxnChg chg="add del mod">
          <ac:chgData name="Helene LE" userId="a5b58db8-f4c7-4efa-b52b-0cdc1b7c1afd" providerId="ADAL" clId="{D7D5C0EF-C672-8241-AD96-34329343B73C}" dt="2023-01-19T11:39:27.108" v="1307" actId="478"/>
          <ac:cxnSpMkLst>
            <pc:docMk/>
            <pc:sldMk cId="1667482618" sldId="273"/>
            <ac:cxnSpMk id="25" creationId="{AC7A762C-1FC2-1F04-F856-2ADB38B33EA3}"/>
          </ac:cxnSpMkLst>
        </pc:cxnChg>
        <pc:cxnChg chg="add del mod">
          <ac:chgData name="Helene LE" userId="a5b58db8-f4c7-4efa-b52b-0cdc1b7c1afd" providerId="ADAL" clId="{D7D5C0EF-C672-8241-AD96-34329343B73C}" dt="2023-01-19T11:59:48.955" v="1780" actId="478"/>
          <ac:cxnSpMkLst>
            <pc:docMk/>
            <pc:sldMk cId="1667482618" sldId="273"/>
            <ac:cxnSpMk id="38" creationId="{FB2FF2E7-2301-DB52-BD1A-BBA4DA45705D}"/>
          </ac:cxnSpMkLst>
        </pc:cxnChg>
        <pc:cxnChg chg="add del mod">
          <ac:chgData name="Helene LE" userId="a5b58db8-f4c7-4efa-b52b-0cdc1b7c1afd" providerId="ADAL" clId="{D7D5C0EF-C672-8241-AD96-34329343B73C}" dt="2023-01-19T11:59:48.955" v="1780" actId="478"/>
          <ac:cxnSpMkLst>
            <pc:docMk/>
            <pc:sldMk cId="1667482618" sldId="273"/>
            <ac:cxnSpMk id="39" creationId="{88DD47FE-9F1D-0A78-349D-100EB1B040D6}"/>
          </ac:cxnSpMkLst>
        </pc:cxnChg>
        <pc:cxnChg chg="add del mod">
          <ac:chgData name="Helene LE" userId="a5b58db8-f4c7-4efa-b52b-0cdc1b7c1afd" providerId="ADAL" clId="{D7D5C0EF-C672-8241-AD96-34329343B73C}" dt="2023-01-19T11:59:48.955" v="1780" actId="478"/>
          <ac:cxnSpMkLst>
            <pc:docMk/>
            <pc:sldMk cId="1667482618" sldId="273"/>
            <ac:cxnSpMk id="40" creationId="{713D630C-C7DC-F3D4-6B3E-AB357178AAB2}"/>
          </ac:cxnSpMkLst>
        </pc:cxnChg>
        <pc:cxnChg chg="add del mod">
          <ac:chgData name="Helene LE" userId="a5b58db8-f4c7-4efa-b52b-0cdc1b7c1afd" providerId="ADAL" clId="{D7D5C0EF-C672-8241-AD96-34329343B73C}" dt="2023-01-19T11:59:48.955" v="1780" actId="478"/>
          <ac:cxnSpMkLst>
            <pc:docMk/>
            <pc:sldMk cId="1667482618" sldId="273"/>
            <ac:cxnSpMk id="41" creationId="{0F1AC9CA-8C3E-5CCE-0ED0-8AE38B7325CE}"/>
          </ac:cxnSpMkLst>
        </pc:cxnChg>
        <pc:cxnChg chg="add del mod">
          <ac:chgData name="Helene LE" userId="a5b58db8-f4c7-4efa-b52b-0cdc1b7c1afd" providerId="ADAL" clId="{D7D5C0EF-C672-8241-AD96-34329343B73C}" dt="2023-01-19T11:59:48.955" v="1780" actId="478"/>
          <ac:cxnSpMkLst>
            <pc:docMk/>
            <pc:sldMk cId="1667482618" sldId="273"/>
            <ac:cxnSpMk id="42" creationId="{491F7A88-E345-888A-8FD7-EA7E4D5569F2}"/>
          </ac:cxnSpMkLst>
        </pc:cxnChg>
        <pc:cxnChg chg="add del mod">
          <ac:chgData name="Helene LE" userId="a5b58db8-f4c7-4efa-b52b-0cdc1b7c1afd" providerId="ADAL" clId="{D7D5C0EF-C672-8241-AD96-34329343B73C}" dt="2023-01-19T11:59:48.955" v="1780" actId="478"/>
          <ac:cxnSpMkLst>
            <pc:docMk/>
            <pc:sldMk cId="1667482618" sldId="273"/>
            <ac:cxnSpMk id="43" creationId="{3132922D-B2BE-06DD-D877-3309A808F00E}"/>
          </ac:cxnSpMkLst>
        </pc:cxnChg>
        <pc:cxnChg chg="add mod">
          <ac:chgData name="Helene LE" userId="a5b58db8-f4c7-4efa-b52b-0cdc1b7c1afd" providerId="ADAL" clId="{D7D5C0EF-C672-8241-AD96-34329343B73C}" dt="2023-01-19T11:59:10.939" v="1769" actId="1076"/>
          <ac:cxnSpMkLst>
            <pc:docMk/>
            <pc:sldMk cId="1667482618" sldId="273"/>
            <ac:cxnSpMk id="55" creationId="{02F3249D-915B-FB35-2865-5F824F176B70}"/>
          </ac:cxnSpMkLst>
        </pc:cxnChg>
      </pc:sldChg>
      <pc:sldChg chg="addSp delSp modSp new mod">
        <pc:chgData name="Helene LE" userId="a5b58db8-f4c7-4efa-b52b-0cdc1b7c1afd" providerId="ADAL" clId="{D7D5C0EF-C672-8241-AD96-34329343B73C}" dt="2023-01-19T12:29:26.645" v="2200" actId="1076"/>
        <pc:sldMkLst>
          <pc:docMk/>
          <pc:sldMk cId="842056944" sldId="274"/>
        </pc:sldMkLst>
        <pc:spChg chg="add mod">
          <ac:chgData name="Helene LE" userId="a5b58db8-f4c7-4efa-b52b-0cdc1b7c1afd" providerId="ADAL" clId="{D7D5C0EF-C672-8241-AD96-34329343B73C}" dt="2023-01-19T12:29:05.539" v="2192" actId="1076"/>
          <ac:spMkLst>
            <pc:docMk/>
            <pc:sldMk cId="842056944" sldId="274"/>
            <ac:spMk id="6" creationId="{2CE143FF-904A-E850-1447-91B6E0453F11}"/>
          </ac:spMkLst>
        </pc:spChg>
        <pc:spChg chg="add mod">
          <ac:chgData name="Helene LE" userId="a5b58db8-f4c7-4efa-b52b-0cdc1b7c1afd" providerId="ADAL" clId="{D7D5C0EF-C672-8241-AD96-34329343B73C}" dt="2023-01-19T12:29:10.045" v="2193" actId="1076"/>
          <ac:spMkLst>
            <pc:docMk/>
            <pc:sldMk cId="842056944" sldId="274"/>
            <ac:spMk id="7" creationId="{2086AE05-F351-DDCD-0405-B857B279CB2A}"/>
          </ac:spMkLst>
        </pc:spChg>
        <pc:spChg chg="add del mod">
          <ac:chgData name="Helene LE" userId="a5b58db8-f4c7-4efa-b52b-0cdc1b7c1afd" providerId="ADAL" clId="{D7D5C0EF-C672-8241-AD96-34329343B73C}" dt="2023-01-19T10:13:17.858" v="1027" actId="478"/>
          <ac:spMkLst>
            <pc:docMk/>
            <pc:sldMk cId="842056944" sldId="274"/>
            <ac:spMk id="7" creationId="{CB62108C-84CE-9AE8-5C3B-710FA5D14A82}"/>
          </ac:spMkLst>
        </pc:spChg>
        <pc:spChg chg="add mod">
          <ac:chgData name="Helene LE" userId="a5b58db8-f4c7-4efa-b52b-0cdc1b7c1afd" providerId="ADAL" clId="{D7D5C0EF-C672-8241-AD96-34329343B73C}" dt="2023-01-19T12:29:26.645" v="2200" actId="1076"/>
          <ac:spMkLst>
            <pc:docMk/>
            <pc:sldMk cId="842056944" sldId="274"/>
            <ac:spMk id="8" creationId="{3DD250B6-207C-370A-04AE-95E624E61BC7}"/>
          </ac:spMkLst>
        </pc:spChg>
        <pc:picChg chg="add mod">
          <ac:chgData name="Helene LE" userId="a5b58db8-f4c7-4efa-b52b-0cdc1b7c1afd" providerId="ADAL" clId="{D7D5C0EF-C672-8241-AD96-34329343B73C}" dt="2023-01-19T12:29:14.916" v="2195" actId="1076"/>
          <ac:picMkLst>
            <pc:docMk/>
            <pc:sldMk cId="842056944" sldId="274"/>
            <ac:picMk id="2" creationId="{0DA0E3EF-3300-8DA1-4A8D-365D370750F1}"/>
          </ac:picMkLst>
        </pc:picChg>
        <pc:picChg chg="add mod">
          <ac:chgData name="Helene LE" userId="a5b58db8-f4c7-4efa-b52b-0cdc1b7c1afd" providerId="ADAL" clId="{D7D5C0EF-C672-8241-AD96-34329343B73C}" dt="2023-01-19T12:29:23.642" v="2198" actId="1076"/>
          <ac:picMkLst>
            <pc:docMk/>
            <pc:sldMk cId="842056944" sldId="274"/>
            <ac:picMk id="3" creationId="{FD0F71D0-7926-AE92-D2E3-8C969C09898E}"/>
          </ac:picMkLst>
        </pc:picChg>
        <pc:picChg chg="add mod">
          <ac:chgData name="Helene LE" userId="a5b58db8-f4c7-4efa-b52b-0cdc1b7c1afd" providerId="ADAL" clId="{D7D5C0EF-C672-8241-AD96-34329343B73C}" dt="2023-01-19T12:29:25.043" v="2199" actId="1076"/>
          <ac:picMkLst>
            <pc:docMk/>
            <pc:sldMk cId="842056944" sldId="274"/>
            <ac:picMk id="4" creationId="{7C0F6A7A-7E3C-E3B3-C4AA-F69C5DC3B461}"/>
          </ac:picMkLst>
        </pc:picChg>
        <pc:picChg chg="add mod">
          <ac:chgData name="Helene LE" userId="a5b58db8-f4c7-4efa-b52b-0cdc1b7c1afd" providerId="ADAL" clId="{D7D5C0EF-C672-8241-AD96-34329343B73C}" dt="2023-01-19T12:29:21.806" v="2197" actId="1076"/>
          <ac:picMkLst>
            <pc:docMk/>
            <pc:sldMk cId="842056944" sldId="274"/>
            <ac:picMk id="5" creationId="{5163B932-06EC-D413-2DDA-518C319646C7}"/>
          </ac:picMkLst>
        </pc:picChg>
        <pc:picChg chg="add mod">
          <ac:chgData name="Helene LE" userId="a5b58db8-f4c7-4efa-b52b-0cdc1b7c1afd" providerId="ADAL" clId="{D7D5C0EF-C672-8241-AD96-34329343B73C}" dt="2023-01-19T12:29:18.386" v="2196" actId="1076"/>
          <ac:picMkLst>
            <pc:docMk/>
            <pc:sldMk cId="842056944" sldId="274"/>
            <ac:picMk id="10" creationId="{28FEB7D4-332F-11F1-933A-F03DFE52AD33}"/>
          </ac:picMkLst>
        </pc:picChg>
      </pc:sldChg>
      <pc:sldChg chg="addSp modSp add del mod">
        <pc:chgData name="Helene LE" userId="a5b58db8-f4c7-4efa-b52b-0cdc1b7c1afd" providerId="ADAL" clId="{D7D5C0EF-C672-8241-AD96-34329343B73C}" dt="2023-01-19T09:15:02.260" v="532" actId="2696"/>
        <pc:sldMkLst>
          <pc:docMk/>
          <pc:sldMk cId="3511797461" sldId="274"/>
        </pc:sldMkLst>
        <pc:graphicFrameChg chg="add mod">
          <ac:chgData name="Helene LE" userId="a5b58db8-f4c7-4efa-b52b-0cdc1b7c1afd" providerId="ADAL" clId="{D7D5C0EF-C672-8241-AD96-34329343B73C}" dt="2023-01-19T09:12:21.160" v="527" actId="1076"/>
          <ac:graphicFrameMkLst>
            <pc:docMk/>
            <pc:sldMk cId="3511797461" sldId="274"/>
            <ac:graphicFrameMk id="2" creationId="{69EB5DEB-5DB7-2736-1FC1-7AE0D29E9F56}"/>
          </ac:graphicFrameMkLst>
        </pc:graphicFrameChg>
        <pc:graphicFrameChg chg="mod">
          <ac:chgData name="Helene LE" userId="a5b58db8-f4c7-4efa-b52b-0cdc1b7c1afd" providerId="ADAL" clId="{D7D5C0EF-C672-8241-AD96-34329343B73C}" dt="2023-01-19T09:12:38.857" v="531"/>
          <ac:graphicFrameMkLst>
            <pc:docMk/>
            <pc:sldMk cId="3511797461" sldId="274"/>
            <ac:graphicFrameMk id="189" creationId="{E876659E-23CD-37F2-6042-9298102BD883}"/>
          </ac:graphicFrameMkLst>
        </pc:graphicFrameChg>
      </pc:sldChg>
      <pc:sldChg chg="addSp modSp new ord">
        <pc:chgData name="Helene LE" userId="a5b58db8-f4c7-4efa-b52b-0cdc1b7c1afd" providerId="ADAL" clId="{D7D5C0EF-C672-8241-AD96-34329343B73C}" dt="2023-01-19T12:25:52.285" v="2183" actId="20577"/>
        <pc:sldMkLst>
          <pc:docMk/>
          <pc:sldMk cId="937229214" sldId="275"/>
        </pc:sldMkLst>
        <pc:spChg chg="add mod">
          <ac:chgData name="Helene LE" userId="a5b58db8-f4c7-4efa-b52b-0cdc1b7c1afd" providerId="ADAL" clId="{D7D5C0EF-C672-8241-AD96-34329343B73C}" dt="2023-01-19T12:25:52.285" v="2183" actId="20577"/>
          <ac:spMkLst>
            <pc:docMk/>
            <pc:sldMk cId="937229214" sldId="275"/>
            <ac:spMk id="2" creationId="{36E9266D-EC2A-BC62-59CD-B8C78D5773AF}"/>
          </ac:spMkLst>
        </pc:spChg>
      </pc:sldChg>
      <pc:sldChg chg="add del">
        <pc:chgData name="Helene LE" userId="a5b58db8-f4c7-4efa-b52b-0cdc1b7c1afd" providerId="ADAL" clId="{D7D5C0EF-C672-8241-AD96-34329343B73C}" dt="2023-01-19T12:10:29.865" v="1896" actId="2696"/>
        <pc:sldMkLst>
          <pc:docMk/>
          <pc:sldMk cId="1802118703" sldId="275"/>
        </pc:sldMkLst>
      </pc:sldChg>
    </pc:docChg>
  </pc:docChgLst>
  <pc:docChgLst>
    <pc:chgData name="Helene LE" userId="a5b58db8-f4c7-4efa-b52b-0cdc1b7c1afd" providerId="ADAL" clId="{AE10FFE6-37B1-8143-AFA0-BFF2627722C1}"/>
    <pc:docChg chg="undo custSel addSld delSld modSld">
      <pc:chgData name="Helene LE" userId="a5b58db8-f4c7-4efa-b52b-0cdc1b7c1afd" providerId="ADAL" clId="{AE10FFE6-37B1-8143-AFA0-BFF2627722C1}" dt="2023-02-07T12:12:24.669" v="158" actId="1076"/>
      <pc:docMkLst>
        <pc:docMk/>
      </pc:docMkLst>
      <pc:sldChg chg="del">
        <pc:chgData name="Helene LE" userId="a5b58db8-f4c7-4efa-b52b-0cdc1b7c1afd" providerId="ADAL" clId="{AE10FFE6-37B1-8143-AFA0-BFF2627722C1}" dt="2023-02-07T11:50:31.661" v="1" actId="2696"/>
        <pc:sldMkLst>
          <pc:docMk/>
          <pc:sldMk cId="3890525891" sldId="256"/>
        </pc:sldMkLst>
      </pc:sldChg>
      <pc:sldChg chg="del">
        <pc:chgData name="Helene LE" userId="a5b58db8-f4c7-4efa-b52b-0cdc1b7c1afd" providerId="ADAL" clId="{AE10FFE6-37B1-8143-AFA0-BFF2627722C1}" dt="2023-02-07T11:50:32.955" v="2" actId="2696"/>
        <pc:sldMkLst>
          <pc:docMk/>
          <pc:sldMk cId="3881763138" sldId="257"/>
        </pc:sldMkLst>
      </pc:sldChg>
      <pc:sldChg chg="del">
        <pc:chgData name="Helene LE" userId="a5b58db8-f4c7-4efa-b52b-0cdc1b7c1afd" providerId="ADAL" clId="{AE10FFE6-37B1-8143-AFA0-BFF2627722C1}" dt="2023-02-07T11:50:34.026" v="4" actId="2696"/>
        <pc:sldMkLst>
          <pc:docMk/>
          <pc:sldMk cId="1667507214" sldId="259"/>
        </pc:sldMkLst>
      </pc:sldChg>
      <pc:sldChg chg="del">
        <pc:chgData name="Helene LE" userId="a5b58db8-f4c7-4efa-b52b-0cdc1b7c1afd" providerId="ADAL" clId="{AE10FFE6-37B1-8143-AFA0-BFF2627722C1}" dt="2023-02-07T11:50:34.406" v="5" actId="2696"/>
        <pc:sldMkLst>
          <pc:docMk/>
          <pc:sldMk cId="521149171" sldId="260"/>
        </pc:sldMkLst>
      </pc:sldChg>
      <pc:sldChg chg="del">
        <pc:chgData name="Helene LE" userId="a5b58db8-f4c7-4efa-b52b-0cdc1b7c1afd" providerId="ADAL" clId="{AE10FFE6-37B1-8143-AFA0-BFF2627722C1}" dt="2023-02-07T11:50:31.164" v="0" actId="2696"/>
        <pc:sldMkLst>
          <pc:docMk/>
          <pc:sldMk cId="2996580782" sldId="261"/>
        </pc:sldMkLst>
      </pc:sldChg>
      <pc:sldChg chg="modSp mod">
        <pc:chgData name="Helene LE" userId="a5b58db8-f4c7-4efa-b52b-0cdc1b7c1afd" providerId="ADAL" clId="{AE10FFE6-37B1-8143-AFA0-BFF2627722C1}" dt="2023-02-07T12:11:32.944" v="137" actId="20577"/>
        <pc:sldMkLst>
          <pc:docMk/>
          <pc:sldMk cId="72309494" sldId="263"/>
        </pc:sldMkLst>
        <pc:spChg chg="mod">
          <ac:chgData name="Helene LE" userId="a5b58db8-f4c7-4efa-b52b-0cdc1b7c1afd" providerId="ADAL" clId="{AE10FFE6-37B1-8143-AFA0-BFF2627722C1}" dt="2023-02-07T12:11:32.944" v="137" actId="20577"/>
          <ac:spMkLst>
            <pc:docMk/>
            <pc:sldMk cId="72309494" sldId="263"/>
            <ac:spMk id="3" creationId="{48C4D031-246F-6B07-A261-2D0318AA258D}"/>
          </ac:spMkLst>
        </pc:spChg>
      </pc:sldChg>
      <pc:sldChg chg="modSp mod">
        <pc:chgData name="Helene LE" userId="a5b58db8-f4c7-4efa-b52b-0cdc1b7c1afd" providerId="ADAL" clId="{AE10FFE6-37B1-8143-AFA0-BFF2627722C1}" dt="2023-02-07T11:50:42.581" v="10" actId="1076"/>
        <pc:sldMkLst>
          <pc:docMk/>
          <pc:sldMk cId="68099544" sldId="265"/>
        </pc:sldMkLst>
        <pc:spChg chg="mod">
          <ac:chgData name="Helene LE" userId="a5b58db8-f4c7-4efa-b52b-0cdc1b7c1afd" providerId="ADAL" clId="{AE10FFE6-37B1-8143-AFA0-BFF2627722C1}" dt="2023-02-07T11:50:42.581" v="10" actId="1076"/>
          <ac:spMkLst>
            <pc:docMk/>
            <pc:sldMk cId="68099544" sldId="265"/>
            <ac:spMk id="2" creationId="{CF0D9601-8629-0D55-DB7E-2A0B3B66A685}"/>
          </ac:spMkLst>
        </pc:spChg>
      </pc:sldChg>
      <pc:sldChg chg="del">
        <pc:chgData name="Helene LE" userId="a5b58db8-f4c7-4efa-b52b-0cdc1b7c1afd" providerId="ADAL" clId="{AE10FFE6-37B1-8143-AFA0-BFF2627722C1}" dt="2023-02-07T11:50:32.981" v="3" actId="2696"/>
        <pc:sldMkLst>
          <pc:docMk/>
          <pc:sldMk cId="2527596108" sldId="272"/>
        </pc:sldMkLst>
      </pc:sldChg>
      <pc:sldChg chg="addSp delSp modSp mod">
        <pc:chgData name="Helene LE" userId="a5b58db8-f4c7-4efa-b52b-0cdc1b7c1afd" providerId="ADAL" clId="{AE10FFE6-37B1-8143-AFA0-BFF2627722C1}" dt="2023-02-07T12:09:51.503" v="124" actId="1076"/>
        <pc:sldMkLst>
          <pc:docMk/>
          <pc:sldMk cId="1667482618" sldId="273"/>
        </pc:sldMkLst>
        <pc:spChg chg="add del mod">
          <ac:chgData name="Helene LE" userId="a5b58db8-f4c7-4efa-b52b-0cdc1b7c1afd" providerId="ADAL" clId="{AE10FFE6-37B1-8143-AFA0-BFF2627722C1}" dt="2023-02-07T12:09:43.784" v="120" actId="478"/>
          <ac:spMkLst>
            <pc:docMk/>
            <pc:sldMk cId="1667482618" sldId="273"/>
            <ac:spMk id="9" creationId="{A69710F7-B5A7-77F7-4BD6-928441D68156}"/>
          </ac:spMkLst>
        </pc:spChg>
        <pc:spChg chg="add del mod">
          <ac:chgData name="Helene LE" userId="a5b58db8-f4c7-4efa-b52b-0cdc1b7c1afd" providerId="ADAL" clId="{AE10FFE6-37B1-8143-AFA0-BFF2627722C1}" dt="2023-02-07T12:09:45.300" v="122" actId="478"/>
          <ac:spMkLst>
            <pc:docMk/>
            <pc:sldMk cId="1667482618" sldId="273"/>
            <ac:spMk id="10" creationId="{674DE691-40BE-BB8F-D776-679C3DA75BF2}"/>
          </ac:spMkLst>
        </pc:spChg>
        <pc:spChg chg="mod">
          <ac:chgData name="Helene LE" userId="a5b58db8-f4c7-4efa-b52b-0cdc1b7c1afd" providerId="ADAL" clId="{AE10FFE6-37B1-8143-AFA0-BFF2627722C1}" dt="2023-02-07T12:09:51.503" v="124" actId="1076"/>
          <ac:spMkLst>
            <pc:docMk/>
            <pc:sldMk cId="1667482618" sldId="273"/>
            <ac:spMk id="35" creationId="{9EC55F13-6BFA-583F-EA68-C5B8484CF340}"/>
          </ac:spMkLst>
        </pc:spChg>
        <pc:spChg chg="del">
          <ac:chgData name="Helene LE" userId="a5b58db8-f4c7-4efa-b52b-0cdc1b7c1afd" providerId="ADAL" clId="{AE10FFE6-37B1-8143-AFA0-BFF2627722C1}" dt="2023-02-07T12:08:43.147" v="102" actId="478"/>
          <ac:spMkLst>
            <pc:docMk/>
            <pc:sldMk cId="1667482618" sldId="273"/>
            <ac:spMk id="44" creationId="{9BD6D348-51F4-C92E-DF5A-A2FC3401153A}"/>
          </ac:spMkLst>
        </pc:spChg>
        <pc:spChg chg="del">
          <ac:chgData name="Helene LE" userId="a5b58db8-f4c7-4efa-b52b-0cdc1b7c1afd" providerId="ADAL" clId="{AE10FFE6-37B1-8143-AFA0-BFF2627722C1}" dt="2023-02-07T12:08:44.193" v="103" actId="478"/>
          <ac:spMkLst>
            <pc:docMk/>
            <pc:sldMk cId="1667482618" sldId="273"/>
            <ac:spMk id="46" creationId="{1A48F2DD-6E8E-581A-2028-A5179830FCE2}"/>
          </ac:spMkLst>
        </pc:spChg>
        <pc:spChg chg="del">
          <ac:chgData name="Helene LE" userId="a5b58db8-f4c7-4efa-b52b-0cdc1b7c1afd" providerId="ADAL" clId="{AE10FFE6-37B1-8143-AFA0-BFF2627722C1}" dt="2023-02-07T12:08:41.403" v="101" actId="478"/>
          <ac:spMkLst>
            <pc:docMk/>
            <pc:sldMk cId="1667482618" sldId="273"/>
            <ac:spMk id="48" creationId="{14277DA1-BB29-87A1-330F-0F4F15C526FD}"/>
          </ac:spMkLst>
        </pc:spChg>
        <pc:spChg chg="del">
          <ac:chgData name="Helene LE" userId="a5b58db8-f4c7-4efa-b52b-0cdc1b7c1afd" providerId="ADAL" clId="{AE10FFE6-37B1-8143-AFA0-BFF2627722C1}" dt="2023-02-07T12:08:41.403" v="101" actId="478"/>
          <ac:spMkLst>
            <pc:docMk/>
            <pc:sldMk cId="1667482618" sldId="273"/>
            <ac:spMk id="50" creationId="{EE18AECC-9B0E-F9DD-1C83-3929355F0548}"/>
          </ac:spMkLst>
        </pc:spChg>
        <pc:spChg chg="del">
          <ac:chgData name="Helene LE" userId="a5b58db8-f4c7-4efa-b52b-0cdc1b7c1afd" providerId="ADAL" clId="{AE10FFE6-37B1-8143-AFA0-BFF2627722C1}" dt="2023-02-07T12:08:41.403" v="101" actId="478"/>
          <ac:spMkLst>
            <pc:docMk/>
            <pc:sldMk cId="1667482618" sldId="273"/>
            <ac:spMk id="52" creationId="{9D21C033-B5D5-6FDC-58E1-4040D078B8EB}"/>
          </ac:spMkLst>
        </pc:spChg>
        <pc:spChg chg="del">
          <ac:chgData name="Helene LE" userId="a5b58db8-f4c7-4efa-b52b-0cdc1b7c1afd" providerId="ADAL" clId="{AE10FFE6-37B1-8143-AFA0-BFF2627722C1}" dt="2023-02-07T12:08:41.403" v="101" actId="478"/>
          <ac:spMkLst>
            <pc:docMk/>
            <pc:sldMk cId="1667482618" sldId="273"/>
            <ac:spMk id="54" creationId="{D646669D-C0C4-F2EF-E1EC-6058B51D2CD9}"/>
          </ac:spMkLst>
        </pc:spChg>
        <pc:spChg chg="del">
          <ac:chgData name="Helene LE" userId="a5b58db8-f4c7-4efa-b52b-0cdc1b7c1afd" providerId="ADAL" clId="{AE10FFE6-37B1-8143-AFA0-BFF2627722C1}" dt="2023-02-07T12:08:41.403" v="101" actId="478"/>
          <ac:spMkLst>
            <pc:docMk/>
            <pc:sldMk cId="1667482618" sldId="273"/>
            <ac:spMk id="56" creationId="{8B81BFA5-750C-9CDA-027A-165562924813}"/>
          </ac:spMkLst>
        </pc:spChg>
        <pc:spChg chg="del">
          <ac:chgData name="Helene LE" userId="a5b58db8-f4c7-4efa-b52b-0cdc1b7c1afd" providerId="ADAL" clId="{AE10FFE6-37B1-8143-AFA0-BFF2627722C1}" dt="2023-02-07T12:08:41.403" v="101" actId="478"/>
          <ac:spMkLst>
            <pc:docMk/>
            <pc:sldMk cId="1667482618" sldId="273"/>
            <ac:spMk id="57" creationId="{E7C8D620-F4A6-0DE9-2FF4-7980AB35647A}"/>
          </ac:spMkLst>
        </pc:spChg>
        <pc:spChg chg="del">
          <ac:chgData name="Helene LE" userId="a5b58db8-f4c7-4efa-b52b-0cdc1b7c1afd" providerId="ADAL" clId="{AE10FFE6-37B1-8143-AFA0-BFF2627722C1}" dt="2023-02-07T12:08:41.403" v="101" actId="478"/>
          <ac:spMkLst>
            <pc:docMk/>
            <pc:sldMk cId="1667482618" sldId="273"/>
            <ac:spMk id="58" creationId="{849E4174-0A8B-42D6-41FB-D6093E2F39CD}"/>
          </ac:spMkLst>
        </pc:spChg>
        <pc:picChg chg="add del mod">
          <ac:chgData name="Helene LE" userId="a5b58db8-f4c7-4efa-b52b-0cdc1b7c1afd" providerId="ADAL" clId="{AE10FFE6-37B1-8143-AFA0-BFF2627722C1}" dt="2023-02-07T12:09:45.795" v="123" actId="478"/>
          <ac:picMkLst>
            <pc:docMk/>
            <pc:sldMk cId="1667482618" sldId="273"/>
            <ac:picMk id="2" creationId="{FE564F3C-6A8B-BDD1-E4ED-DBE90F3747AF}"/>
          </ac:picMkLst>
        </pc:picChg>
        <pc:picChg chg="del">
          <ac:chgData name="Helene LE" userId="a5b58db8-f4c7-4efa-b52b-0cdc1b7c1afd" providerId="ADAL" clId="{AE10FFE6-37B1-8143-AFA0-BFF2627722C1}" dt="2023-02-07T12:08:41.403" v="101" actId="478"/>
          <ac:picMkLst>
            <pc:docMk/>
            <pc:sldMk cId="1667482618" sldId="273"/>
            <ac:picMk id="3" creationId="{EC50B891-50B9-F5E8-C264-134453A84D62}"/>
          </ac:picMkLst>
        </pc:picChg>
        <pc:picChg chg="add del mod">
          <ac:chgData name="Helene LE" userId="a5b58db8-f4c7-4efa-b52b-0cdc1b7c1afd" providerId="ADAL" clId="{AE10FFE6-37B1-8143-AFA0-BFF2627722C1}" dt="2023-02-07T12:09:44.389" v="121" actId="478"/>
          <ac:picMkLst>
            <pc:docMk/>
            <pc:sldMk cId="1667482618" sldId="273"/>
            <ac:picMk id="4" creationId="{879032BE-57DF-D332-5412-BD7F2856467D}"/>
          </ac:picMkLst>
        </pc:picChg>
        <pc:picChg chg="del">
          <ac:chgData name="Helene LE" userId="a5b58db8-f4c7-4efa-b52b-0cdc1b7c1afd" providerId="ADAL" clId="{AE10FFE6-37B1-8143-AFA0-BFF2627722C1}" dt="2023-02-07T12:08:41.403" v="101" actId="478"/>
          <ac:picMkLst>
            <pc:docMk/>
            <pc:sldMk cId="1667482618" sldId="273"/>
            <ac:picMk id="7" creationId="{EA081C2E-40F6-2C79-3A71-96B253B1E03E}"/>
          </ac:picMkLst>
        </pc:picChg>
        <pc:picChg chg="del">
          <ac:chgData name="Helene LE" userId="a5b58db8-f4c7-4efa-b52b-0cdc1b7c1afd" providerId="ADAL" clId="{AE10FFE6-37B1-8143-AFA0-BFF2627722C1}" dt="2023-02-07T12:08:41.403" v="101" actId="478"/>
          <ac:picMkLst>
            <pc:docMk/>
            <pc:sldMk cId="1667482618" sldId="273"/>
            <ac:picMk id="45" creationId="{5F80B23A-DAAF-8F99-F766-BD7D4C5A9C7B}"/>
          </ac:picMkLst>
        </pc:picChg>
        <pc:picChg chg="del">
          <ac:chgData name="Helene LE" userId="a5b58db8-f4c7-4efa-b52b-0cdc1b7c1afd" providerId="ADAL" clId="{AE10FFE6-37B1-8143-AFA0-BFF2627722C1}" dt="2023-02-07T12:08:41.403" v="101" actId="478"/>
          <ac:picMkLst>
            <pc:docMk/>
            <pc:sldMk cId="1667482618" sldId="273"/>
            <ac:picMk id="47" creationId="{77589009-CB3F-F02D-471A-903F83D0264A}"/>
          </ac:picMkLst>
        </pc:picChg>
        <pc:picChg chg="del">
          <ac:chgData name="Helene LE" userId="a5b58db8-f4c7-4efa-b52b-0cdc1b7c1afd" providerId="ADAL" clId="{AE10FFE6-37B1-8143-AFA0-BFF2627722C1}" dt="2023-02-07T12:08:41.403" v="101" actId="478"/>
          <ac:picMkLst>
            <pc:docMk/>
            <pc:sldMk cId="1667482618" sldId="273"/>
            <ac:picMk id="49" creationId="{55675838-CF2E-00A1-FD23-43E8AF963164}"/>
          </ac:picMkLst>
        </pc:picChg>
        <pc:picChg chg="del">
          <ac:chgData name="Helene LE" userId="a5b58db8-f4c7-4efa-b52b-0cdc1b7c1afd" providerId="ADAL" clId="{AE10FFE6-37B1-8143-AFA0-BFF2627722C1}" dt="2023-02-07T12:08:41.403" v="101" actId="478"/>
          <ac:picMkLst>
            <pc:docMk/>
            <pc:sldMk cId="1667482618" sldId="273"/>
            <ac:picMk id="51" creationId="{F8CF1006-6FEE-F997-BD9D-A68D1ED15B9B}"/>
          </ac:picMkLst>
        </pc:picChg>
        <pc:picChg chg="del">
          <ac:chgData name="Helene LE" userId="a5b58db8-f4c7-4efa-b52b-0cdc1b7c1afd" providerId="ADAL" clId="{AE10FFE6-37B1-8143-AFA0-BFF2627722C1}" dt="2023-02-07T12:08:41.403" v="101" actId="478"/>
          <ac:picMkLst>
            <pc:docMk/>
            <pc:sldMk cId="1667482618" sldId="273"/>
            <ac:picMk id="53" creationId="{AE9DA5E7-C79D-2744-6B60-294EA9DD4212}"/>
          </ac:picMkLst>
        </pc:picChg>
        <pc:picChg chg="del">
          <ac:chgData name="Helene LE" userId="a5b58db8-f4c7-4efa-b52b-0cdc1b7c1afd" providerId="ADAL" clId="{AE10FFE6-37B1-8143-AFA0-BFF2627722C1}" dt="2023-02-07T12:08:41.403" v="101" actId="478"/>
          <ac:picMkLst>
            <pc:docMk/>
            <pc:sldMk cId="1667482618" sldId="273"/>
            <ac:picMk id="60" creationId="{50B7BE8A-93EC-0CEE-7622-F78E572FE2DE}"/>
          </ac:picMkLst>
        </pc:picChg>
        <pc:cxnChg chg="del">
          <ac:chgData name="Helene LE" userId="a5b58db8-f4c7-4efa-b52b-0cdc1b7c1afd" providerId="ADAL" clId="{AE10FFE6-37B1-8143-AFA0-BFF2627722C1}" dt="2023-02-07T12:08:41.403" v="101" actId="478"/>
          <ac:cxnSpMkLst>
            <pc:docMk/>
            <pc:sldMk cId="1667482618" sldId="273"/>
            <ac:cxnSpMk id="18" creationId="{C55F75DD-3955-D238-9E22-2B376BE3F427}"/>
          </ac:cxnSpMkLst>
        </pc:cxnChg>
      </pc:sldChg>
      <pc:sldChg chg="modSp mod">
        <pc:chgData name="Helene LE" userId="a5b58db8-f4c7-4efa-b52b-0cdc1b7c1afd" providerId="ADAL" clId="{AE10FFE6-37B1-8143-AFA0-BFF2627722C1}" dt="2023-02-07T12:12:24.669" v="158" actId="1076"/>
        <pc:sldMkLst>
          <pc:docMk/>
          <pc:sldMk cId="842056944" sldId="274"/>
        </pc:sldMkLst>
        <pc:spChg chg="mod">
          <ac:chgData name="Helene LE" userId="a5b58db8-f4c7-4efa-b52b-0cdc1b7c1afd" providerId="ADAL" clId="{AE10FFE6-37B1-8143-AFA0-BFF2627722C1}" dt="2023-02-07T12:11:53.675" v="146" actId="20577"/>
          <ac:spMkLst>
            <pc:docMk/>
            <pc:sldMk cId="842056944" sldId="274"/>
            <ac:spMk id="6" creationId="{2CE143FF-904A-E850-1447-91B6E0453F11}"/>
          </ac:spMkLst>
        </pc:spChg>
        <pc:spChg chg="mod">
          <ac:chgData name="Helene LE" userId="a5b58db8-f4c7-4efa-b52b-0cdc1b7c1afd" providerId="ADAL" clId="{AE10FFE6-37B1-8143-AFA0-BFF2627722C1}" dt="2023-02-07T12:12:18.253" v="157" actId="1076"/>
          <ac:spMkLst>
            <pc:docMk/>
            <pc:sldMk cId="842056944" sldId="274"/>
            <ac:spMk id="7" creationId="{2086AE05-F351-DDCD-0405-B857B279CB2A}"/>
          </ac:spMkLst>
        </pc:spChg>
        <pc:spChg chg="mod">
          <ac:chgData name="Helene LE" userId="a5b58db8-f4c7-4efa-b52b-0cdc1b7c1afd" providerId="ADAL" clId="{AE10FFE6-37B1-8143-AFA0-BFF2627722C1}" dt="2023-02-07T12:12:24.669" v="158" actId="1076"/>
          <ac:spMkLst>
            <pc:docMk/>
            <pc:sldMk cId="842056944" sldId="274"/>
            <ac:spMk id="8" creationId="{3DD250B6-207C-370A-04AE-95E624E61BC7}"/>
          </ac:spMkLst>
        </pc:spChg>
      </pc:sldChg>
      <pc:sldChg chg="modSp mod">
        <pc:chgData name="Helene LE" userId="a5b58db8-f4c7-4efa-b52b-0cdc1b7c1afd" providerId="ADAL" clId="{AE10FFE6-37B1-8143-AFA0-BFF2627722C1}" dt="2023-02-07T12:11:07.018" v="130" actId="20577"/>
        <pc:sldMkLst>
          <pc:docMk/>
          <pc:sldMk cId="937229214" sldId="275"/>
        </pc:sldMkLst>
        <pc:spChg chg="mod">
          <ac:chgData name="Helene LE" userId="a5b58db8-f4c7-4efa-b52b-0cdc1b7c1afd" providerId="ADAL" clId="{AE10FFE6-37B1-8143-AFA0-BFF2627722C1}" dt="2023-02-07T12:11:07.018" v="130" actId="20577"/>
          <ac:spMkLst>
            <pc:docMk/>
            <pc:sldMk cId="937229214" sldId="275"/>
            <ac:spMk id="2" creationId="{36E9266D-EC2A-BC62-59CD-B8C78D5773AF}"/>
          </ac:spMkLst>
        </pc:spChg>
      </pc:sldChg>
      <pc:sldChg chg="addSp delSp modSp mod">
        <pc:chgData name="Helene LE" userId="a5b58db8-f4c7-4efa-b52b-0cdc1b7c1afd" providerId="ADAL" clId="{AE10FFE6-37B1-8143-AFA0-BFF2627722C1}" dt="2023-02-07T12:07:43.736" v="81" actId="1076"/>
        <pc:sldMkLst>
          <pc:docMk/>
          <pc:sldMk cId="3550298047" sldId="276"/>
        </pc:sldMkLst>
        <pc:spChg chg="mod">
          <ac:chgData name="Helene LE" userId="a5b58db8-f4c7-4efa-b52b-0cdc1b7c1afd" providerId="ADAL" clId="{AE10FFE6-37B1-8143-AFA0-BFF2627722C1}" dt="2023-02-07T12:07:43.736" v="81" actId="1076"/>
          <ac:spMkLst>
            <pc:docMk/>
            <pc:sldMk cId="3550298047" sldId="276"/>
            <ac:spMk id="3" creationId="{B742E544-9699-9232-4CFE-DFADA11ABBDE}"/>
          </ac:spMkLst>
        </pc:spChg>
        <pc:spChg chg="mod">
          <ac:chgData name="Helene LE" userId="a5b58db8-f4c7-4efa-b52b-0cdc1b7c1afd" providerId="ADAL" clId="{AE10FFE6-37B1-8143-AFA0-BFF2627722C1}" dt="2023-02-07T12:01:27.863" v="52" actId="1076"/>
          <ac:spMkLst>
            <pc:docMk/>
            <pc:sldMk cId="3550298047" sldId="276"/>
            <ac:spMk id="10" creationId="{52B858C8-D287-8949-142D-58AA017C95CC}"/>
          </ac:spMkLst>
        </pc:spChg>
        <pc:spChg chg="mod">
          <ac:chgData name="Helene LE" userId="a5b58db8-f4c7-4efa-b52b-0cdc1b7c1afd" providerId="ADAL" clId="{AE10FFE6-37B1-8143-AFA0-BFF2627722C1}" dt="2023-02-07T12:07:24.419" v="78" actId="1076"/>
          <ac:spMkLst>
            <pc:docMk/>
            <pc:sldMk cId="3550298047" sldId="276"/>
            <ac:spMk id="15" creationId="{8CBFE089-EC02-DBB9-94F6-76E1676C4EAB}"/>
          </ac:spMkLst>
        </pc:spChg>
        <pc:spChg chg="mod">
          <ac:chgData name="Helene LE" userId="a5b58db8-f4c7-4efa-b52b-0cdc1b7c1afd" providerId="ADAL" clId="{AE10FFE6-37B1-8143-AFA0-BFF2627722C1}" dt="2023-02-07T12:07:24.419" v="78" actId="1076"/>
          <ac:spMkLst>
            <pc:docMk/>
            <pc:sldMk cId="3550298047" sldId="276"/>
            <ac:spMk id="16" creationId="{B5927CD3-3E45-C895-F73C-7310879A7132}"/>
          </ac:spMkLst>
        </pc:spChg>
        <pc:spChg chg="mod">
          <ac:chgData name="Helene LE" userId="a5b58db8-f4c7-4efa-b52b-0cdc1b7c1afd" providerId="ADAL" clId="{AE10FFE6-37B1-8143-AFA0-BFF2627722C1}" dt="2023-02-07T12:07:24.419" v="78" actId="1076"/>
          <ac:spMkLst>
            <pc:docMk/>
            <pc:sldMk cId="3550298047" sldId="276"/>
            <ac:spMk id="17" creationId="{76D1D140-676A-C0A6-EBEB-F19197CCA10B}"/>
          </ac:spMkLst>
        </pc:spChg>
        <pc:spChg chg="mod">
          <ac:chgData name="Helene LE" userId="a5b58db8-f4c7-4efa-b52b-0cdc1b7c1afd" providerId="ADAL" clId="{AE10FFE6-37B1-8143-AFA0-BFF2627722C1}" dt="2023-02-07T12:07:24.419" v="78" actId="1076"/>
          <ac:spMkLst>
            <pc:docMk/>
            <pc:sldMk cId="3550298047" sldId="276"/>
            <ac:spMk id="18" creationId="{D89F4C7B-1224-C215-6C2F-F0E8BDAFD08F}"/>
          </ac:spMkLst>
        </pc:spChg>
        <pc:spChg chg="add mod">
          <ac:chgData name="Helene LE" userId="a5b58db8-f4c7-4efa-b52b-0cdc1b7c1afd" providerId="ADAL" clId="{AE10FFE6-37B1-8143-AFA0-BFF2627722C1}" dt="2023-02-07T12:07:39.102" v="80" actId="1076"/>
          <ac:spMkLst>
            <pc:docMk/>
            <pc:sldMk cId="3550298047" sldId="276"/>
            <ac:spMk id="19" creationId="{581EF0F1-2222-4545-B106-1938DD6C3310}"/>
          </ac:spMkLst>
        </pc:spChg>
        <pc:picChg chg="mod">
          <ac:chgData name="Helene LE" userId="a5b58db8-f4c7-4efa-b52b-0cdc1b7c1afd" providerId="ADAL" clId="{AE10FFE6-37B1-8143-AFA0-BFF2627722C1}" dt="2023-02-07T12:07:24.419" v="78" actId="1076"/>
          <ac:picMkLst>
            <pc:docMk/>
            <pc:sldMk cId="3550298047" sldId="276"/>
            <ac:picMk id="4" creationId="{D7624469-4E07-0C95-E69E-0C680D34B893}"/>
          </ac:picMkLst>
        </pc:picChg>
        <pc:picChg chg="mod">
          <ac:chgData name="Helene LE" userId="a5b58db8-f4c7-4efa-b52b-0cdc1b7c1afd" providerId="ADAL" clId="{AE10FFE6-37B1-8143-AFA0-BFF2627722C1}" dt="2023-02-07T12:07:24.419" v="78" actId="1076"/>
          <ac:picMkLst>
            <pc:docMk/>
            <pc:sldMk cId="3550298047" sldId="276"/>
            <ac:picMk id="5" creationId="{B1AB32F5-E03D-9F24-329A-ED3FFE5DCA21}"/>
          </ac:picMkLst>
        </pc:picChg>
        <pc:picChg chg="del">
          <ac:chgData name="Helene LE" userId="a5b58db8-f4c7-4efa-b52b-0cdc1b7c1afd" providerId="ADAL" clId="{AE10FFE6-37B1-8143-AFA0-BFF2627722C1}" dt="2023-02-07T11:55:39.035" v="11" actId="478"/>
          <ac:picMkLst>
            <pc:docMk/>
            <pc:sldMk cId="3550298047" sldId="276"/>
            <ac:picMk id="6" creationId="{65B6D93E-BFB5-4C5E-6420-2E9667A351B2}"/>
          </ac:picMkLst>
        </pc:picChg>
        <pc:picChg chg="add mod">
          <ac:chgData name="Helene LE" userId="a5b58db8-f4c7-4efa-b52b-0cdc1b7c1afd" providerId="ADAL" clId="{AE10FFE6-37B1-8143-AFA0-BFF2627722C1}" dt="2023-02-07T12:07:24.419" v="78" actId="1076"/>
          <ac:picMkLst>
            <pc:docMk/>
            <pc:sldMk cId="3550298047" sldId="276"/>
            <ac:picMk id="7" creationId="{5E5307B0-6AED-97B6-2E7F-1CD479B94088}"/>
          </ac:picMkLst>
        </pc:picChg>
        <pc:picChg chg="del">
          <ac:chgData name="Helene LE" userId="a5b58db8-f4c7-4efa-b52b-0cdc1b7c1afd" providerId="ADAL" clId="{AE10FFE6-37B1-8143-AFA0-BFF2627722C1}" dt="2023-02-07T12:00:01.733" v="24" actId="478"/>
          <ac:picMkLst>
            <pc:docMk/>
            <pc:sldMk cId="3550298047" sldId="276"/>
            <ac:picMk id="9" creationId="{0E513356-48D0-0E9C-C03F-BF1BFD8DD7F5}"/>
          </ac:picMkLst>
        </pc:picChg>
        <pc:picChg chg="add mod">
          <ac:chgData name="Helene LE" userId="a5b58db8-f4c7-4efa-b52b-0cdc1b7c1afd" providerId="ADAL" clId="{AE10FFE6-37B1-8143-AFA0-BFF2627722C1}" dt="2023-02-07T12:07:24.419" v="78" actId="1076"/>
          <ac:picMkLst>
            <pc:docMk/>
            <pc:sldMk cId="3550298047" sldId="276"/>
            <ac:picMk id="11" creationId="{CEDF14E2-C7C1-43EB-CC63-6C9B603D7661}"/>
          </ac:picMkLst>
        </pc:picChg>
        <pc:picChg chg="add mod">
          <ac:chgData name="Helene LE" userId="a5b58db8-f4c7-4efa-b52b-0cdc1b7c1afd" providerId="ADAL" clId="{AE10FFE6-37B1-8143-AFA0-BFF2627722C1}" dt="2023-02-07T12:07:34.402" v="79" actId="1076"/>
          <ac:picMkLst>
            <pc:docMk/>
            <pc:sldMk cId="3550298047" sldId="276"/>
            <ac:picMk id="13" creationId="{851BDDD6-B308-607E-F534-47579710B0C2}"/>
          </ac:picMkLst>
        </pc:picChg>
        <pc:cxnChg chg="mod">
          <ac:chgData name="Helene LE" userId="a5b58db8-f4c7-4efa-b52b-0cdc1b7c1afd" providerId="ADAL" clId="{AE10FFE6-37B1-8143-AFA0-BFF2627722C1}" dt="2023-02-07T12:07:24.419" v="78" actId="1076"/>
          <ac:cxnSpMkLst>
            <pc:docMk/>
            <pc:sldMk cId="3550298047" sldId="276"/>
            <ac:cxnSpMk id="14" creationId="{F90D90D6-72A2-E473-AD79-321B403A8256}"/>
          </ac:cxnSpMkLst>
        </pc:cxnChg>
      </pc:sldChg>
      <pc:sldChg chg="addSp delSp modSp add mod">
        <pc:chgData name="Helene LE" userId="a5b58db8-f4c7-4efa-b52b-0cdc1b7c1afd" providerId="ADAL" clId="{AE10FFE6-37B1-8143-AFA0-BFF2627722C1}" dt="2023-02-07T12:09:38.385" v="119" actId="1076"/>
        <pc:sldMkLst>
          <pc:docMk/>
          <pc:sldMk cId="1078047855" sldId="277"/>
        </pc:sldMkLst>
        <pc:spChg chg="del">
          <ac:chgData name="Helene LE" userId="a5b58db8-f4c7-4efa-b52b-0cdc1b7c1afd" providerId="ADAL" clId="{AE10FFE6-37B1-8143-AFA0-BFF2627722C1}" dt="2023-02-07T12:07:55.395" v="83" actId="478"/>
          <ac:spMkLst>
            <pc:docMk/>
            <pc:sldMk cId="1078047855" sldId="277"/>
            <ac:spMk id="8" creationId="{9C79C91A-E198-A66C-0F83-11D02D0985C3}"/>
          </ac:spMkLst>
        </pc:spChg>
        <pc:spChg chg="add mod">
          <ac:chgData name="Helene LE" userId="a5b58db8-f4c7-4efa-b52b-0cdc1b7c1afd" providerId="ADAL" clId="{AE10FFE6-37B1-8143-AFA0-BFF2627722C1}" dt="2023-02-07T12:09:12.985" v="116" actId="1037"/>
          <ac:spMkLst>
            <pc:docMk/>
            <pc:sldMk cId="1078047855" sldId="277"/>
            <ac:spMk id="9" creationId="{459BD63D-2D25-9AF2-2E3F-77284C0364CD}"/>
          </ac:spMkLst>
        </pc:spChg>
        <pc:spChg chg="add mod">
          <ac:chgData name="Helene LE" userId="a5b58db8-f4c7-4efa-b52b-0cdc1b7c1afd" providerId="ADAL" clId="{AE10FFE6-37B1-8143-AFA0-BFF2627722C1}" dt="2023-02-07T12:09:12.985" v="116" actId="1037"/>
          <ac:spMkLst>
            <pc:docMk/>
            <pc:sldMk cId="1078047855" sldId="277"/>
            <ac:spMk id="10" creationId="{18DB645B-13C1-2ABB-389A-815965C36E57}"/>
          </ac:spMkLst>
        </pc:spChg>
        <pc:spChg chg="del">
          <ac:chgData name="Helene LE" userId="a5b58db8-f4c7-4efa-b52b-0cdc1b7c1afd" providerId="ADAL" clId="{AE10FFE6-37B1-8143-AFA0-BFF2627722C1}" dt="2023-02-07T12:07:55.395" v="83" actId="478"/>
          <ac:spMkLst>
            <pc:docMk/>
            <pc:sldMk cId="1078047855" sldId="277"/>
            <ac:spMk id="33" creationId="{67458050-429C-B9F1-7813-0393574A34B3}"/>
          </ac:spMkLst>
        </pc:spChg>
        <pc:spChg chg="del">
          <ac:chgData name="Helene LE" userId="a5b58db8-f4c7-4efa-b52b-0cdc1b7c1afd" providerId="ADAL" clId="{AE10FFE6-37B1-8143-AFA0-BFF2627722C1}" dt="2023-02-07T12:07:55.395" v="83" actId="478"/>
          <ac:spMkLst>
            <pc:docMk/>
            <pc:sldMk cId="1078047855" sldId="277"/>
            <ac:spMk id="34" creationId="{8CE5B3FB-310B-0E91-1EFC-47C2670C59B4}"/>
          </ac:spMkLst>
        </pc:spChg>
        <pc:spChg chg="del">
          <ac:chgData name="Helene LE" userId="a5b58db8-f4c7-4efa-b52b-0cdc1b7c1afd" providerId="ADAL" clId="{AE10FFE6-37B1-8143-AFA0-BFF2627722C1}" dt="2023-02-07T12:07:56.909" v="84" actId="478"/>
          <ac:spMkLst>
            <pc:docMk/>
            <pc:sldMk cId="1078047855" sldId="277"/>
            <ac:spMk id="35" creationId="{9EC55F13-6BFA-583F-EA68-C5B8484CF340}"/>
          </ac:spMkLst>
        </pc:spChg>
        <pc:spChg chg="mod">
          <ac:chgData name="Helene LE" userId="a5b58db8-f4c7-4efa-b52b-0cdc1b7c1afd" providerId="ADAL" clId="{AE10FFE6-37B1-8143-AFA0-BFF2627722C1}" dt="2023-02-07T12:09:38.385" v="119" actId="1076"/>
          <ac:spMkLst>
            <pc:docMk/>
            <pc:sldMk cId="1078047855" sldId="277"/>
            <ac:spMk id="44" creationId="{9BD6D348-51F4-C92E-DF5A-A2FC3401153A}"/>
          </ac:spMkLst>
        </pc:spChg>
        <pc:spChg chg="del">
          <ac:chgData name="Helene LE" userId="a5b58db8-f4c7-4efa-b52b-0cdc1b7c1afd" providerId="ADAL" clId="{AE10FFE6-37B1-8143-AFA0-BFF2627722C1}" dt="2023-02-07T12:08:01.873" v="85" actId="478"/>
          <ac:spMkLst>
            <pc:docMk/>
            <pc:sldMk cId="1078047855" sldId="277"/>
            <ac:spMk id="46" creationId="{1A48F2DD-6E8E-581A-2028-A5179830FCE2}"/>
          </ac:spMkLst>
        </pc:spChg>
        <pc:spChg chg="mod">
          <ac:chgData name="Helene LE" userId="a5b58db8-f4c7-4efa-b52b-0cdc1b7c1afd" providerId="ADAL" clId="{AE10FFE6-37B1-8143-AFA0-BFF2627722C1}" dt="2023-02-07T12:08:10.138" v="86" actId="1076"/>
          <ac:spMkLst>
            <pc:docMk/>
            <pc:sldMk cId="1078047855" sldId="277"/>
            <ac:spMk id="48" creationId="{14277DA1-BB29-87A1-330F-0F4F15C526FD}"/>
          </ac:spMkLst>
        </pc:spChg>
        <pc:spChg chg="mod">
          <ac:chgData name="Helene LE" userId="a5b58db8-f4c7-4efa-b52b-0cdc1b7c1afd" providerId="ADAL" clId="{AE10FFE6-37B1-8143-AFA0-BFF2627722C1}" dt="2023-02-07T12:08:10.138" v="86" actId="1076"/>
          <ac:spMkLst>
            <pc:docMk/>
            <pc:sldMk cId="1078047855" sldId="277"/>
            <ac:spMk id="50" creationId="{EE18AECC-9B0E-F9DD-1C83-3929355F0548}"/>
          </ac:spMkLst>
        </pc:spChg>
        <pc:spChg chg="mod">
          <ac:chgData name="Helene LE" userId="a5b58db8-f4c7-4efa-b52b-0cdc1b7c1afd" providerId="ADAL" clId="{AE10FFE6-37B1-8143-AFA0-BFF2627722C1}" dt="2023-02-07T12:08:10.138" v="86" actId="1076"/>
          <ac:spMkLst>
            <pc:docMk/>
            <pc:sldMk cId="1078047855" sldId="277"/>
            <ac:spMk id="52" creationId="{9D21C033-B5D5-6FDC-58E1-4040D078B8EB}"/>
          </ac:spMkLst>
        </pc:spChg>
        <pc:spChg chg="mod">
          <ac:chgData name="Helene LE" userId="a5b58db8-f4c7-4efa-b52b-0cdc1b7c1afd" providerId="ADAL" clId="{AE10FFE6-37B1-8143-AFA0-BFF2627722C1}" dt="2023-02-07T12:08:10.138" v="86" actId="1076"/>
          <ac:spMkLst>
            <pc:docMk/>
            <pc:sldMk cId="1078047855" sldId="277"/>
            <ac:spMk id="54" creationId="{D646669D-C0C4-F2EF-E1EC-6058B51D2CD9}"/>
          </ac:spMkLst>
        </pc:spChg>
        <pc:spChg chg="mod">
          <ac:chgData name="Helene LE" userId="a5b58db8-f4c7-4efa-b52b-0cdc1b7c1afd" providerId="ADAL" clId="{AE10FFE6-37B1-8143-AFA0-BFF2627722C1}" dt="2023-02-07T12:09:34.937" v="118" actId="1076"/>
          <ac:spMkLst>
            <pc:docMk/>
            <pc:sldMk cId="1078047855" sldId="277"/>
            <ac:spMk id="56" creationId="{8B81BFA5-750C-9CDA-027A-165562924813}"/>
          </ac:spMkLst>
        </pc:spChg>
        <pc:spChg chg="del mod">
          <ac:chgData name="Helene LE" userId="a5b58db8-f4c7-4efa-b52b-0cdc1b7c1afd" providerId="ADAL" clId="{AE10FFE6-37B1-8143-AFA0-BFF2627722C1}" dt="2023-02-07T12:08:32.314" v="97" actId="478"/>
          <ac:spMkLst>
            <pc:docMk/>
            <pc:sldMk cId="1078047855" sldId="277"/>
            <ac:spMk id="57" creationId="{E7C8D620-F4A6-0DE9-2FF4-7980AB35647A}"/>
          </ac:spMkLst>
        </pc:spChg>
        <pc:spChg chg="del mod">
          <ac:chgData name="Helene LE" userId="a5b58db8-f4c7-4efa-b52b-0cdc1b7c1afd" providerId="ADAL" clId="{AE10FFE6-37B1-8143-AFA0-BFF2627722C1}" dt="2023-02-07T12:08:32.314" v="97" actId="478"/>
          <ac:spMkLst>
            <pc:docMk/>
            <pc:sldMk cId="1078047855" sldId="277"/>
            <ac:spMk id="58" creationId="{849E4174-0A8B-42D6-41FB-D6093E2F39CD}"/>
          </ac:spMkLst>
        </pc:spChg>
        <pc:spChg chg="del">
          <ac:chgData name="Helene LE" userId="a5b58db8-f4c7-4efa-b52b-0cdc1b7c1afd" providerId="ADAL" clId="{AE10FFE6-37B1-8143-AFA0-BFF2627722C1}" dt="2023-02-07T12:07:55.395" v="83" actId="478"/>
          <ac:spMkLst>
            <pc:docMk/>
            <pc:sldMk cId="1078047855" sldId="277"/>
            <ac:spMk id="65" creationId="{9D3881C9-4890-FE02-B0AD-1B0C3ED7141A}"/>
          </ac:spMkLst>
        </pc:spChg>
        <pc:picChg chg="add mod">
          <ac:chgData name="Helene LE" userId="a5b58db8-f4c7-4efa-b52b-0cdc1b7c1afd" providerId="ADAL" clId="{AE10FFE6-37B1-8143-AFA0-BFF2627722C1}" dt="2023-02-07T12:09:12.985" v="116" actId="1037"/>
          <ac:picMkLst>
            <pc:docMk/>
            <pc:sldMk cId="1078047855" sldId="277"/>
            <ac:picMk id="2" creationId="{C189AE9C-F83C-13C3-0E87-DECF96E6F863}"/>
          </ac:picMkLst>
        </pc:picChg>
        <pc:picChg chg="del mod">
          <ac:chgData name="Helene LE" userId="a5b58db8-f4c7-4efa-b52b-0cdc1b7c1afd" providerId="ADAL" clId="{AE10FFE6-37B1-8143-AFA0-BFF2627722C1}" dt="2023-02-07T12:08:32.314" v="97" actId="478"/>
          <ac:picMkLst>
            <pc:docMk/>
            <pc:sldMk cId="1078047855" sldId="277"/>
            <ac:picMk id="3" creationId="{EC50B891-50B9-F5E8-C264-134453A84D62}"/>
          </ac:picMkLst>
        </pc:picChg>
        <pc:picChg chg="add mod">
          <ac:chgData name="Helene LE" userId="a5b58db8-f4c7-4efa-b52b-0cdc1b7c1afd" providerId="ADAL" clId="{AE10FFE6-37B1-8143-AFA0-BFF2627722C1}" dt="2023-02-07T12:09:15.827" v="117" actId="1035"/>
          <ac:picMkLst>
            <pc:docMk/>
            <pc:sldMk cId="1078047855" sldId="277"/>
            <ac:picMk id="4" creationId="{CE2BB901-3DA3-6F18-140D-AC9C024E1035}"/>
          </ac:picMkLst>
        </pc:picChg>
        <pc:picChg chg="del">
          <ac:chgData name="Helene LE" userId="a5b58db8-f4c7-4efa-b52b-0cdc1b7c1afd" providerId="ADAL" clId="{AE10FFE6-37B1-8143-AFA0-BFF2627722C1}" dt="2023-02-07T12:07:55.395" v="83" actId="478"/>
          <ac:picMkLst>
            <pc:docMk/>
            <pc:sldMk cId="1078047855" sldId="277"/>
            <ac:picMk id="5" creationId="{B617418E-773C-F887-DEE9-C5EC7843082D}"/>
          </ac:picMkLst>
        </pc:picChg>
        <pc:picChg chg="del">
          <ac:chgData name="Helene LE" userId="a5b58db8-f4c7-4efa-b52b-0cdc1b7c1afd" providerId="ADAL" clId="{AE10FFE6-37B1-8143-AFA0-BFF2627722C1}" dt="2023-02-07T12:07:55.395" v="83" actId="478"/>
          <ac:picMkLst>
            <pc:docMk/>
            <pc:sldMk cId="1078047855" sldId="277"/>
            <ac:picMk id="6" creationId="{56199F84-C3AF-C8B7-7772-0FB9CE309FA8}"/>
          </ac:picMkLst>
        </pc:picChg>
        <pc:picChg chg="del mod">
          <ac:chgData name="Helene LE" userId="a5b58db8-f4c7-4efa-b52b-0cdc1b7c1afd" providerId="ADAL" clId="{AE10FFE6-37B1-8143-AFA0-BFF2627722C1}" dt="2023-02-07T12:08:32.314" v="97" actId="478"/>
          <ac:picMkLst>
            <pc:docMk/>
            <pc:sldMk cId="1078047855" sldId="277"/>
            <ac:picMk id="7" creationId="{EA081C2E-40F6-2C79-3A71-96B253B1E03E}"/>
          </ac:picMkLst>
        </pc:picChg>
        <pc:picChg chg="del">
          <ac:chgData name="Helene LE" userId="a5b58db8-f4c7-4efa-b52b-0cdc1b7c1afd" providerId="ADAL" clId="{AE10FFE6-37B1-8143-AFA0-BFF2627722C1}" dt="2023-02-07T12:08:01.873" v="85" actId="478"/>
          <ac:picMkLst>
            <pc:docMk/>
            <pc:sldMk cId="1078047855" sldId="277"/>
            <ac:picMk id="45" creationId="{5F80B23A-DAAF-8F99-F766-BD7D4C5A9C7B}"/>
          </ac:picMkLst>
        </pc:picChg>
        <pc:picChg chg="mod">
          <ac:chgData name="Helene LE" userId="a5b58db8-f4c7-4efa-b52b-0cdc1b7c1afd" providerId="ADAL" clId="{AE10FFE6-37B1-8143-AFA0-BFF2627722C1}" dt="2023-02-07T12:08:10.138" v="86" actId="1076"/>
          <ac:picMkLst>
            <pc:docMk/>
            <pc:sldMk cId="1078047855" sldId="277"/>
            <ac:picMk id="47" creationId="{77589009-CB3F-F02D-471A-903F83D0264A}"/>
          </ac:picMkLst>
        </pc:picChg>
        <pc:picChg chg="mod">
          <ac:chgData name="Helene LE" userId="a5b58db8-f4c7-4efa-b52b-0cdc1b7c1afd" providerId="ADAL" clId="{AE10FFE6-37B1-8143-AFA0-BFF2627722C1}" dt="2023-02-07T12:08:10.138" v="86" actId="1076"/>
          <ac:picMkLst>
            <pc:docMk/>
            <pc:sldMk cId="1078047855" sldId="277"/>
            <ac:picMk id="49" creationId="{55675838-CF2E-00A1-FD23-43E8AF963164}"/>
          </ac:picMkLst>
        </pc:picChg>
        <pc:picChg chg="mod">
          <ac:chgData name="Helene LE" userId="a5b58db8-f4c7-4efa-b52b-0cdc1b7c1afd" providerId="ADAL" clId="{AE10FFE6-37B1-8143-AFA0-BFF2627722C1}" dt="2023-02-07T12:08:10.138" v="86" actId="1076"/>
          <ac:picMkLst>
            <pc:docMk/>
            <pc:sldMk cId="1078047855" sldId="277"/>
            <ac:picMk id="51" creationId="{F8CF1006-6FEE-F997-BD9D-A68D1ED15B9B}"/>
          </ac:picMkLst>
        </pc:picChg>
        <pc:picChg chg="mod">
          <ac:chgData name="Helene LE" userId="a5b58db8-f4c7-4efa-b52b-0cdc1b7c1afd" providerId="ADAL" clId="{AE10FFE6-37B1-8143-AFA0-BFF2627722C1}" dt="2023-02-07T12:08:10.138" v="86" actId="1076"/>
          <ac:picMkLst>
            <pc:docMk/>
            <pc:sldMk cId="1078047855" sldId="277"/>
            <ac:picMk id="53" creationId="{AE9DA5E7-C79D-2744-6B60-294EA9DD4212}"/>
          </ac:picMkLst>
        </pc:picChg>
        <pc:picChg chg="mod">
          <ac:chgData name="Helene LE" userId="a5b58db8-f4c7-4efa-b52b-0cdc1b7c1afd" providerId="ADAL" clId="{AE10FFE6-37B1-8143-AFA0-BFF2627722C1}" dt="2023-02-07T12:09:34.937" v="118" actId="1076"/>
          <ac:picMkLst>
            <pc:docMk/>
            <pc:sldMk cId="1078047855" sldId="277"/>
            <ac:picMk id="60" creationId="{50B7BE8A-93EC-0CEE-7622-F78E572FE2DE}"/>
          </ac:picMkLst>
        </pc:picChg>
        <pc:cxnChg chg="del">
          <ac:chgData name="Helene LE" userId="a5b58db8-f4c7-4efa-b52b-0cdc1b7c1afd" providerId="ADAL" clId="{AE10FFE6-37B1-8143-AFA0-BFF2627722C1}" dt="2023-02-07T12:07:55.395" v="83" actId="478"/>
          <ac:cxnSpMkLst>
            <pc:docMk/>
            <pc:sldMk cId="1078047855" sldId="277"/>
            <ac:cxnSpMk id="12" creationId="{F4F1EFB2-B0ED-8834-C1F4-3316BB549BF5}"/>
          </ac:cxnSpMkLst>
        </pc:cxnChg>
        <pc:cxnChg chg="del">
          <ac:chgData name="Helene LE" userId="a5b58db8-f4c7-4efa-b52b-0cdc1b7c1afd" providerId="ADAL" clId="{AE10FFE6-37B1-8143-AFA0-BFF2627722C1}" dt="2023-02-07T12:07:55.395" v="83" actId="478"/>
          <ac:cxnSpMkLst>
            <pc:docMk/>
            <pc:sldMk cId="1078047855" sldId="277"/>
            <ac:cxnSpMk id="13" creationId="{CCE8DEF2-90E4-469F-33C7-7EA8FE94F2A6}"/>
          </ac:cxnSpMkLst>
        </pc:cxnChg>
        <pc:cxnChg chg="mod">
          <ac:chgData name="Helene LE" userId="a5b58db8-f4c7-4efa-b52b-0cdc1b7c1afd" providerId="ADAL" clId="{AE10FFE6-37B1-8143-AFA0-BFF2627722C1}" dt="2023-02-07T12:08:10.138" v="86" actId="1076"/>
          <ac:cxnSpMkLst>
            <pc:docMk/>
            <pc:sldMk cId="1078047855" sldId="277"/>
            <ac:cxnSpMk id="18" creationId="{C55F75DD-3955-D238-9E22-2B376BE3F427}"/>
          </ac:cxnSpMkLst>
        </pc:cxnChg>
      </pc:sldChg>
    </pc:docChg>
  </pc:docChgLst>
  <pc:docChgLst>
    <pc:chgData name="Helene LE" userId="a5b58db8-f4c7-4efa-b52b-0cdc1b7c1afd" providerId="ADAL" clId="{136315F5-B927-6742-8DF5-DB8AFE8522EC}"/>
    <pc:docChg chg="modSld">
      <pc:chgData name="Helene LE" userId="a5b58db8-f4c7-4efa-b52b-0cdc1b7c1afd" providerId="ADAL" clId="{136315F5-B927-6742-8DF5-DB8AFE8522EC}" dt="2023-01-31T09:07:50.599" v="101" actId="20577"/>
      <pc:docMkLst>
        <pc:docMk/>
      </pc:docMkLst>
      <pc:sldChg chg="modSp">
        <pc:chgData name="Helene LE" userId="a5b58db8-f4c7-4efa-b52b-0cdc1b7c1afd" providerId="ADAL" clId="{136315F5-B927-6742-8DF5-DB8AFE8522EC}" dt="2023-01-31T09:06:30.887" v="58" actId="20577"/>
        <pc:sldMkLst>
          <pc:docMk/>
          <pc:sldMk cId="1667507214" sldId="259"/>
        </pc:sldMkLst>
        <pc:spChg chg="mod">
          <ac:chgData name="Helene LE" userId="a5b58db8-f4c7-4efa-b52b-0cdc1b7c1afd" providerId="ADAL" clId="{136315F5-B927-6742-8DF5-DB8AFE8522EC}" dt="2023-01-31T09:06:30.887" v="58" actId="20577"/>
          <ac:spMkLst>
            <pc:docMk/>
            <pc:sldMk cId="1667507214" sldId="259"/>
            <ac:spMk id="44" creationId="{07960C6D-F2A2-C51E-93AD-CB574A3660DE}"/>
          </ac:spMkLst>
        </pc:spChg>
      </pc:sldChg>
      <pc:sldChg chg="modSp">
        <pc:chgData name="Helene LE" userId="a5b58db8-f4c7-4efa-b52b-0cdc1b7c1afd" providerId="ADAL" clId="{136315F5-B927-6742-8DF5-DB8AFE8522EC}" dt="2023-01-31T09:07:25.099" v="90" actId="20577"/>
        <pc:sldMkLst>
          <pc:docMk/>
          <pc:sldMk cId="521149171" sldId="260"/>
        </pc:sldMkLst>
        <pc:spChg chg="mod">
          <ac:chgData name="Helene LE" userId="a5b58db8-f4c7-4efa-b52b-0cdc1b7c1afd" providerId="ADAL" clId="{136315F5-B927-6742-8DF5-DB8AFE8522EC}" dt="2023-01-31T09:07:25.099" v="90" actId="20577"/>
          <ac:spMkLst>
            <pc:docMk/>
            <pc:sldMk cId="521149171" sldId="260"/>
            <ac:spMk id="2" creationId="{E8CAB630-EED1-370B-5C1C-E8C6347DB651}"/>
          </ac:spMkLst>
        </pc:spChg>
      </pc:sldChg>
      <pc:sldChg chg="modSp mod">
        <pc:chgData name="Helene LE" userId="a5b58db8-f4c7-4efa-b52b-0cdc1b7c1afd" providerId="ADAL" clId="{136315F5-B927-6742-8DF5-DB8AFE8522EC}" dt="2023-01-31T09:07:47.035" v="99" actId="20577"/>
        <pc:sldMkLst>
          <pc:docMk/>
          <pc:sldMk cId="72309494" sldId="263"/>
        </pc:sldMkLst>
        <pc:spChg chg="mod">
          <ac:chgData name="Helene LE" userId="a5b58db8-f4c7-4efa-b52b-0cdc1b7c1afd" providerId="ADAL" clId="{136315F5-B927-6742-8DF5-DB8AFE8522EC}" dt="2023-01-31T09:07:47.035" v="99" actId="20577"/>
          <ac:spMkLst>
            <pc:docMk/>
            <pc:sldMk cId="72309494" sldId="263"/>
            <ac:spMk id="3" creationId="{48C4D031-246F-6B07-A261-2D0318AA258D}"/>
          </ac:spMkLst>
        </pc:spChg>
      </pc:sldChg>
      <pc:sldChg chg="modSp mod">
        <pc:chgData name="Helene LE" userId="a5b58db8-f4c7-4efa-b52b-0cdc1b7c1afd" providerId="ADAL" clId="{136315F5-B927-6742-8DF5-DB8AFE8522EC}" dt="2023-01-31T09:05:16.541" v="7" actId="20577"/>
        <pc:sldMkLst>
          <pc:docMk/>
          <pc:sldMk cId="2527596108" sldId="272"/>
        </pc:sldMkLst>
        <pc:spChg chg="mod">
          <ac:chgData name="Helene LE" userId="a5b58db8-f4c7-4efa-b52b-0cdc1b7c1afd" providerId="ADAL" clId="{136315F5-B927-6742-8DF5-DB8AFE8522EC}" dt="2023-01-31T09:05:16.541" v="7" actId="20577"/>
          <ac:spMkLst>
            <pc:docMk/>
            <pc:sldMk cId="2527596108" sldId="272"/>
            <ac:spMk id="211" creationId="{837D3FE7-15E3-CD0C-7C41-A80838D95C8E}"/>
          </ac:spMkLst>
        </pc:spChg>
      </pc:sldChg>
      <pc:sldChg chg="modSp mod">
        <pc:chgData name="Helene LE" userId="a5b58db8-f4c7-4efa-b52b-0cdc1b7c1afd" providerId="ADAL" clId="{136315F5-B927-6742-8DF5-DB8AFE8522EC}" dt="2023-01-31T09:07:38.448" v="95" actId="20577"/>
        <pc:sldMkLst>
          <pc:docMk/>
          <pc:sldMk cId="1667482618" sldId="273"/>
        </pc:sldMkLst>
        <pc:spChg chg="mod">
          <ac:chgData name="Helene LE" userId="a5b58db8-f4c7-4efa-b52b-0cdc1b7c1afd" providerId="ADAL" clId="{136315F5-B927-6742-8DF5-DB8AFE8522EC}" dt="2023-01-31T09:07:38.448" v="95" actId="20577"/>
          <ac:spMkLst>
            <pc:docMk/>
            <pc:sldMk cId="1667482618" sldId="273"/>
            <ac:spMk id="44" creationId="{9BD6D348-51F4-C92E-DF5A-A2FC3401153A}"/>
          </ac:spMkLst>
        </pc:spChg>
      </pc:sldChg>
      <pc:sldChg chg="modSp">
        <pc:chgData name="Helene LE" userId="a5b58db8-f4c7-4efa-b52b-0cdc1b7c1afd" providerId="ADAL" clId="{136315F5-B927-6742-8DF5-DB8AFE8522EC}" dt="2023-01-31T09:07:50.599" v="101" actId="20577"/>
        <pc:sldMkLst>
          <pc:docMk/>
          <pc:sldMk cId="842056944" sldId="274"/>
        </pc:sldMkLst>
        <pc:spChg chg="mod">
          <ac:chgData name="Helene LE" userId="a5b58db8-f4c7-4efa-b52b-0cdc1b7c1afd" providerId="ADAL" clId="{136315F5-B927-6742-8DF5-DB8AFE8522EC}" dt="2023-01-31T09:07:50.599" v="101" actId="20577"/>
          <ac:spMkLst>
            <pc:docMk/>
            <pc:sldMk cId="842056944" sldId="274"/>
            <ac:spMk id="8" creationId="{3DD250B6-207C-370A-04AE-95E624E61BC7}"/>
          </ac:spMkLst>
        </pc:spChg>
      </pc:sldChg>
      <pc:sldChg chg="modSp mod">
        <pc:chgData name="Helene LE" userId="a5b58db8-f4c7-4efa-b52b-0cdc1b7c1afd" providerId="ADAL" clId="{136315F5-B927-6742-8DF5-DB8AFE8522EC}" dt="2023-01-31T09:07:44.044" v="97" actId="20577"/>
        <pc:sldMkLst>
          <pc:docMk/>
          <pc:sldMk cId="937229214" sldId="275"/>
        </pc:sldMkLst>
        <pc:spChg chg="mod">
          <ac:chgData name="Helene LE" userId="a5b58db8-f4c7-4efa-b52b-0cdc1b7c1afd" providerId="ADAL" clId="{136315F5-B927-6742-8DF5-DB8AFE8522EC}" dt="2023-01-31T09:07:44.044" v="97" actId="20577"/>
          <ac:spMkLst>
            <pc:docMk/>
            <pc:sldMk cId="937229214" sldId="275"/>
            <ac:spMk id="2" creationId="{36E9266D-EC2A-BC62-59CD-B8C78D5773AF}"/>
          </ac:spMkLst>
        </pc:spChg>
      </pc:sldChg>
    </pc:docChg>
  </pc:docChgLst>
  <pc:docChgLst>
    <pc:chgData name="Helene LE" userId="S::hle@transgene.fr::a5b58db8-f4c7-4efa-b52b-0cdc1b7c1afd" providerId="AD" clId="Web-{A2B65514-C86A-96A2-F9E2-5702D2B6FB39}"/>
    <pc:docChg chg="modSld">
      <pc:chgData name="Helene LE" userId="S::hle@transgene.fr::a5b58db8-f4c7-4efa-b52b-0cdc1b7c1afd" providerId="AD" clId="Web-{A2B65514-C86A-96A2-F9E2-5702D2B6FB39}" dt="2023-01-19T11:16:38.932" v="17"/>
      <pc:docMkLst>
        <pc:docMk/>
      </pc:docMkLst>
      <pc:sldChg chg="modSp">
        <pc:chgData name="Helene LE" userId="S::hle@transgene.fr::a5b58db8-f4c7-4efa-b52b-0cdc1b7c1afd" providerId="AD" clId="Web-{A2B65514-C86A-96A2-F9E2-5702D2B6FB39}" dt="2023-01-19T11:16:38.932" v="17"/>
        <pc:sldMkLst>
          <pc:docMk/>
          <pc:sldMk cId="3890525891" sldId="256"/>
        </pc:sldMkLst>
        <pc:graphicFrameChg chg="mod modGraphic">
          <ac:chgData name="Helene LE" userId="S::hle@transgene.fr::a5b58db8-f4c7-4efa-b52b-0cdc1b7c1afd" providerId="AD" clId="Web-{A2B65514-C86A-96A2-F9E2-5702D2B6FB39}" dt="2023-01-19T11:16:38.932" v="17"/>
          <ac:graphicFrameMkLst>
            <pc:docMk/>
            <pc:sldMk cId="3890525891" sldId="256"/>
            <ac:graphicFrameMk id="4" creationId="{5E67623D-F853-E45C-EBD6-CB5F00611FCB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BEA6E8-7868-CE4B-81A2-5F901079BC4A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8ADE2-FB88-1341-ADEA-89C3DADAAF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8954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456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1pPr>
    <a:lvl2pPr marL="402282" algn="l" defTabSz="80456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2pPr>
    <a:lvl3pPr marL="804565" algn="l" defTabSz="80456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3pPr>
    <a:lvl4pPr marL="1206848" algn="l" defTabSz="80456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4pPr>
    <a:lvl5pPr marL="1609131" algn="l" defTabSz="80456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5pPr>
    <a:lvl6pPr marL="2011413" algn="l" defTabSz="80456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6pPr>
    <a:lvl7pPr marL="2413695" algn="l" defTabSz="80456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7pPr>
    <a:lvl8pPr marL="2815978" algn="l" defTabSz="80456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8pPr>
    <a:lvl9pPr marL="3218261" algn="l" defTabSz="80456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3796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55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15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745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375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6944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763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2228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778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8322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722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D1AEE-4B27-8643-9586-7D78FAE6CC09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77F86-E1B7-6A4D-B769-91E7F0A20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359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4.tif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13.tif"/><Relationship Id="rId5" Type="http://schemas.openxmlformats.org/officeDocument/2006/relationships/image" Target="../media/image10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0D9601-8629-0D55-DB7E-2A0B3B66A685}"/>
              </a:ext>
            </a:extLst>
          </p:cNvPr>
          <p:cNvSpPr txBox="1"/>
          <p:nvPr/>
        </p:nvSpPr>
        <p:spPr>
          <a:xfrm>
            <a:off x="2485722" y="2445366"/>
            <a:ext cx="49345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 err="1"/>
              <a:t>Supplementary</a:t>
            </a:r>
            <a:r>
              <a:rPr lang="fr-FR" sz="4400" b="1" dirty="0"/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68099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étoile, objet d’extérieur, sombre&#10;&#10;Description générée automatiquement">
            <a:extLst>
              <a:ext uri="{FF2B5EF4-FFF2-40B4-BE49-F238E27FC236}">
                <a16:creationId xmlns:a16="http://schemas.microsoft.com/office/drawing/2014/main" id="{CEDF14E2-C7C1-43EB-CC63-6C9B603D7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012" y="402442"/>
            <a:ext cx="1510704" cy="151070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742E544-9699-9232-4CFE-DFADA11ABBDE}"/>
              </a:ext>
            </a:extLst>
          </p:cNvPr>
          <p:cNvSpPr txBox="1"/>
          <p:nvPr/>
        </p:nvSpPr>
        <p:spPr>
          <a:xfrm>
            <a:off x="247934" y="2114036"/>
            <a:ext cx="94101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 dirty="0" err="1"/>
              <a:t>Supplementary</a:t>
            </a:r>
            <a:r>
              <a:rPr lang="fr-FR" sz="1100" b="1" dirty="0"/>
              <a:t> figure 1. </a:t>
            </a:r>
            <a:r>
              <a:rPr lang="fr-FR" sz="1100" dirty="0"/>
              <a:t>UEA-</a:t>
            </a:r>
            <a:r>
              <a:rPr lang="fr-FR" sz="1100" dirty="0" err="1"/>
              <a:t>lectin</a:t>
            </a:r>
            <a:r>
              <a:rPr lang="fr-FR" sz="1100" dirty="0"/>
              <a:t> </a:t>
            </a:r>
            <a:r>
              <a:rPr lang="fr-FR" sz="1100" dirty="0" err="1"/>
              <a:t>staining</a:t>
            </a:r>
            <a:r>
              <a:rPr lang="fr-FR" sz="1100" dirty="0"/>
              <a:t> </a:t>
            </a:r>
            <a:r>
              <a:rPr lang="fr-FR" sz="1100" dirty="0" err="1"/>
              <a:t>within</a:t>
            </a:r>
            <a:r>
              <a:rPr lang="fr-FR" sz="1100" dirty="0"/>
              <a:t> </a:t>
            </a:r>
            <a:r>
              <a:rPr lang="fr-FR" sz="1100" dirty="0" err="1"/>
              <a:t>vasc-PDTs</a:t>
            </a:r>
            <a:r>
              <a:rPr lang="fr-FR" sz="1100" dirty="0"/>
              <a:t>. </a:t>
            </a:r>
            <a:r>
              <a:rPr lang="fr-FR" sz="1100" dirty="0" err="1"/>
              <a:t>Scale</a:t>
            </a:r>
            <a:r>
              <a:rPr lang="fr-FR" sz="1100" dirty="0"/>
              <a:t> bar, 100µm </a:t>
            </a:r>
          </a:p>
        </p:txBody>
      </p:sp>
      <p:pic>
        <p:nvPicPr>
          <p:cNvPr id="4" name="Image 3" descr="Une image contenant sombre, lumière, étoile, ciel nocturne&#10;&#10;Description générée automatiquement">
            <a:extLst>
              <a:ext uri="{FF2B5EF4-FFF2-40B4-BE49-F238E27FC236}">
                <a16:creationId xmlns:a16="http://schemas.microsoft.com/office/drawing/2014/main" id="{D7624469-4E07-0C95-E69E-0C680D34B8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526" y="402442"/>
            <a:ext cx="1518162" cy="1518162"/>
          </a:xfrm>
          <a:prstGeom prst="rect">
            <a:avLst/>
          </a:prstGeom>
        </p:spPr>
      </p:pic>
      <p:pic>
        <p:nvPicPr>
          <p:cNvPr id="5" name="Image 4" descr="Une image contenant sombre, foule&#10;&#10;Description générée automatiquement">
            <a:extLst>
              <a:ext uri="{FF2B5EF4-FFF2-40B4-BE49-F238E27FC236}">
                <a16:creationId xmlns:a16="http://schemas.microsoft.com/office/drawing/2014/main" id="{B1AB32F5-E03D-9F24-329A-ED3FFE5DCA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280" y="402443"/>
            <a:ext cx="1518162" cy="151816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2B858C8-D287-8949-142D-58AA017C95CC}"/>
              </a:ext>
            </a:extLst>
          </p:cNvPr>
          <p:cNvSpPr txBox="1"/>
          <p:nvPr/>
        </p:nvSpPr>
        <p:spPr>
          <a:xfrm rot="16200000">
            <a:off x="-605440" y="950456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0432FF"/>
                </a:solidFill>
              </a:rPr>
              <a:t>DAPI</a:t>
            </a:r>
            <a:r>
              <a:rPr lang="fr-FR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UEA-</a:t>
            </a:r>
            <a:r>
              <a:rPr lang="fr-FR" sz="14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lectin</a:t>
            </a:r>
            <a:endParaRPr lang="fr-FR" sz="1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90D90D6-72A2-E473-AD79-321B403A8256}"/>
              </a:ext>
            </a:extLst>
          </p:cNvPr>
          <p:cNvCxnSpPr/>
          <p:nvPr/>
        </p:nvCxnSpPr>
        <p:spPr>
          <a:xfrm>
            <a:off x="1994914" y="1789333"/>
            <a:ext cx="34658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8CBFE089-EC02-DBB9-94F6-76E1676C4EAB}"/>
              </a:ext>
            </a:extLst>
          </p:cNvPr>
          <p:cNvSpPr txBox="1"/>
          <p:nvPr/>
        </p:nvSpPr>
        <p:spPr>
          <a:xfrm>
            <a:off x="1848614" y="105730"/>
            <a:ext cx="133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21T 414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5927CD3-3E45-C895-F73C-7310879A7132}"/>
              </a:ext>
            </a:extLst>
          </p:cNvPr>
          <p:cNvSpPr txBox="1"/>
          <p:nvPr/>
        </p:nvSpPr>
        <p:spPr>
          <a:xfrm>
            <a:off x="3399665" y="105730"/>
            <a:ext cx="133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21T 469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6D1D140-676A-C0A6-EBEB-F19197CCA10B}"/>
              </a:ext>
            </a:extLst>
          </p:cNvPr>
          <p:cNvSpPr txBox="1"/>
          <p:nvPr/>
        </p:nvSpPr>
        <p:spPr>
          <a:xfrm>
            <a:off x="4985867" y="95383"/>
            <a:ext cx="133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21T 554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89F4C7B-1224-C215-6C2F-F0E8BDAFD08F}"/>
              </a:ext>
            </a:extLst>
          </p:cNvPr>
          <p:cNvSpPr txBox="1"/>
          <p:nvPr/>
        </p:nvSpPr>
        <p:spPr>
          <a:xfrm>
            <a:off x="6572069" y="102281"/>
            <a:ext cx="133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21T 226</a:t>
            </a:r>
          </a:p>
        </p:txBody>
      </p:sp>
      <p:pic>
        <p:nvPicPr>
          <p:cNvPr id="7" name="Image 6" descr="Une image contenant étoile, sombre, objet d’extérieur, trouble&#10;&#10;Description générée automatiquement">
            <a:extLst>
              <a:ext uri="{FF2B5EF4-FFF2-40B4-BE49-F238E27FC236}">
                <a16:creationId xmlns:a16="http://schemas.microsoft.com/office/drawing/2014/main" id="{5E5307B0-6AED-97B6-2E7F-1CD479B940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6903" y="402442"/>
            <a:ext cx="1518162" cy="1518162"/>
          </a:xfrm>
          <a:prstGeom prst="rect">
            <a:avLst/>
          </a:prstGeom>
        </p:spPr>
      </p:pic>
      <p:pic>
        <p:nvPicPr>
          <p:cNvPr id="13" name="Image 12" descr="Une image contenant ciel nocturne, fond marin&#10;&#10;Description générée automatiquement">
            <a:extLst>
              <a:ext uri="{FF2B5EF4-FFF2-40B4-BE49-F238E27FC236}">
                <a16:creationId xmlns:a16="http://schemas.microsoft.com/office/drawing/2014/main" id="{851BDDD6-B308-607E-F534-47579710B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026" y="402442"/>
            <a:ext cx="1518163" cy="151816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1EF0F1-2222-4545-B106-1938DD6C3310}"/>
              </a:ext>
            </a:extLst>
          </p:cNvPr>
          <p:cNvSpPr txBox="1"/>
          <p:nvPr/>
        </p:nvSpPr>
        <p:spPr>
          <a:xfrm>
            <a:off x="305815" y="103331"/>
            <a:ext cx="133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Isotype</a:t>
            </a:r>
          </a:p>
        </p:txBody>
      </p:sp>
    </p:spTree>
    <p:extLst>
      <p:ext uri="{BB962C8B-B14F-4D97-AF65-F5344CB8AC3E}">
        <p14:creationId xmlns:p14="http://schemas.microsoft.com/office/powerpoint/2010/main" val="3550298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ZoneTexte 32">
            <a:extLst>
              <a:ext uri="{FF2B5EF4-FFF2-40B4-BE49-F238E27FC236}">
                <a16:creationId xmlns:a16="http://schemas.microsoft.com/office/drawing/2014/main" id="{67458050-429C-B9F1-7813-0393574A34B3}"/>
              </a:ext>
            </a:extLst>
          </p:cNvPr>
          <p:cNvSpPr txBox="1"/>
          <p:nvPr/>
        </p:nvSpPr>
        <p:spPr>
          <a:xfrm rot="16200000">
            <a:off x="-57565" y="918393"/>
            <a:ext cx="11240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/>
              <a:t>Primary</a:t>
            </a:r>
            <a:r>
              <a:rPr lang="fr-FR" sz="1050" dirty="0"/>
              <a:t> tissue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CE5B3FB-310B-0E91-1EFC-47C2670C59B4}"/>
              </a:ext>
            </a:extLst>
          </p:cNvPr>
          <p:cNvSpPr txBox="1"/>
          <p:nvPr/>
        </p:nvSpPr>
        <p:spPr>
          <a:xfrm rot="16200000">
            <a:off x="-53811" y="2113597"/>
            <a:ext cx="11240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/>
              <a:t>Vasc-PDTs</a:t>
            </a:r>
            <a:endParaRPr lang="fr-FR" sz="1050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9EC55F13-6BFA-583F-EA68-C5B8484CF340}"/>
              </a:ext>
            </a:extLst>
          </p:cNvPr>
          <p:cNvSpPr txBox="1"/>
          <p:nvPr/>
        </p:nvSpPr>
        <p:spPr>
          <a:xfrm>
            <a:off x="504461" y="3055113"/>
            <a:ext cx="95162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err="1"/>
              <a:t>Supplementary</a:t>
            </a:r>
            <a:r>
              <a:rPr lang="fr-FR" sz="1100" b="1" dirty="0"/>
              <a:t> figure 2</a:t>
            </a:r>
            <a:r>
              <a:rPr lang="fr-FR" sz="1100" dirty="0"/>
              <a:t>. Expression of synaptophysine and CD56, markers for neuroendocrine </a:t>
            </a:r>
            <a:r>
              <a:rPr lang="fr-FR" sz="1100" dirty="0" err="1"/>
              <a:t>carcinoma</a:t>
            </a:r>
            <a:r>
              <a:rPr lang="fr-FR" sz="1100" dirty="0"/>
              <a:t> on patient 2. </a:t>
            </a:r>
            <a:r>
              <a:rPr lang="fr-FR" sz="1100" dirty="0" err="1"/>
              <a:t>Scale</a:t>
            </a:r>
            <a:r>
              <a:rPr lang="fr-FR" sz="1100" dirty="0"/>
              <a:t> bar, 100µm 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9D3881C9-4890-FE02-B0AD-1B0C3ED7141A}"/>
              </a:ext>
            </a:extLst>
          </p:cNvPr>
          <p:cNvSpPr txBox="1"/>
          <p:nvPr/>
        </p:nvSpPr>
        <p:spPr>
          <a:xfrm>
            <a:off x="935665" y="384941"/>
            <a:ext cx="1234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21T 469</a:t>
            </a:r>
          </a:p>
        </p:txBody>
      </p:sp>
      <p:pic>
        <p:nvPicPr>
          <p:cNvPr id="5" name="Image 4" descr="Une image contenant violet, objet d’extérieur, étoile, ciel nocturne&#10;&#10;Description générée automatiquement">
            <a:extLst>
              <a:ext uri="{FF2B5EF4-FFF2-40B4-BE49-F238E27FC236}">
                <a16:creationId xmlns:a16="http://schemas.microsoft.com/office/drawing/2014/main" id="{B617418E-773C-F887-DEE9-C5EC78430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69" y="667897"/>
            <a:ext cx="1382428" cy="1105942"/>
          </a:xfrm>
          <a:prstGeom prst="rect">
            <a:avLst/>
          </a:prstGeom>
        </p:spPr>
      </p:pic>
      <p:pic>
        <p:nvPicPr>
          <p:cNvPr id="6" name="Image 5" descr="Une image contenant sombre, étoile, jeu, ciel nocturne&#10;&#10;Description générée automatiquement">
            <a:extLst>
              <a:ext uri="{FF2B5EF4-FFF2-40B4-BE49-F238E27FC236}">
                <a16:creationId xmlns:a16="http://schemas.microsoft.com/office/drawing/2014/main" id="{56199F84-C3AF-C8B7-7772-0FB9CE309F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169" y="1808179"/>
            <a:ext cx="1382428" cy="110594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C79C91A-E198-A66C-0F83-11D02D0985C3}"/>
              </a:ext>
            </a:extLst>
          </p:cNvPr>
          <p:cNvSpPr txBox="1"/>
          <p:nvPr/>
        </p:nvSpPr>
        <p:spPr>
          <a:xfrm>
            <a:off x="548002" y="1604527"/>
            <a:ext cx="15167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>
                <a:solidFill>
                  <a:srgbClr val="92D050"/>
                </a:solidFill>
              </a:rPr>
              <a:t>Synaptophysine</a:t>
            </a:r>
            <a:r>
              <a:rPr lang="fr-FR" sz="800" b="1" dirty="0">
                <a:solidFill>
                  <a:srgbClr val="D883FF"/>
                </a:solidFill>
              </a:rPr>
              <a:t> </a:t>
            </a:r>
            <a:r>
              <a:rPr lang="fr-FR" sz="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CD56 (NCAM1)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4F1EFB2-B0ED-8834-C1F4-3316BB549BF5}"/>
              </a:ext>
            </a:extLst>
          </p:cNvPr>
          <p:cNvCxnSpPr/>
          <p:nvPr/>
        </p:nvCxnSpPr>
        <p:spPr>
          <a:xfrm>
            <a:off x="651880" y="752360"/>
            <a:ext cx="1695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CCE8DEF2-90E4-469F-33C7-7EA8FE94F2A6}"/>
              </a:ext>
            </a:extLst>
          </p:cNvPr>
          <p:cNvCxnSpPr/>
          <p:nvPr/>
        </p:nvCxnSpPr>
        <p:spPr>
          <a:xfrm>
            <a:off x="651880" y="1885835"/>
            <a:ext cx="1695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482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 59" descr="Une image contenant sombre, étoile, méduse, ciel nocturne&#10;&#10;Description générée automatiquement">
            <a:extLst>
              <a:ext uri="{FF2B5EF4-FFF2-40B4-BE49-F238E27FC236}">
                <a16:creationId xmlns:a16="http://schemas.microsoft.com/office/drawing/2014/main" id="{50B7BE8A-93EC-0CEE-7622-F78E572FE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533" y="1905818"/>
            <a:ext cx="1382428" cy="1105942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9BD6D348-51F4-C92E-DF5A-A2FC3401153A}"/>
              </a:ext>
            </a:extLst>
          </p:cNvPr>
          <p:cNvSpPr txBox="1"/>
          <p:nvPr/>
        </p:nvSpPr>
        <p:spPr>
          <a:xfrm>
            <a:off x="461189" y="3324263"/>
            <a:ext cx="31918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err="1"/>
              <a:t>Supplementary</a:t>
            </a:r>
            <a:r>
              <a:rPr lang="fr-FR" sz="1100" b="1" dirty="0"/>
              <a:t> figure 3. </a:t>
            </a:r>
            <a:r>
              <a:rPr lang="fr-FR" sz="1100" dirty="0"/>
              <a:t>Isotypes. </a:t>
            </a:r>
            <a:r>
              <a:rPr lang="fr-FR" sz="1100" dirty="0" err="1"/>
              <a:t>Scale</a:t>
            </a:r>
            <a:r>
              <a:rPr lang="fr-FR" sz="1100" dirty="0"/>
              <a:t> bar, 100µm </a:t>
            </a:r>
          </a:p>
        </p:txBody>
      </p:sp>
      <p:pic>
        <p:nvPicPr>
          <p:cNvPr id="47" name="Image 46" descr="Une image contenant sombre, allumé, ciel nocturne&#10;&#10;Description générée automatiquement">
            <a:extLst>
              <a:ext uri="{FF2B5EF4-FFF2-40B4-BE49-F238E27FC236}">
                <a16:creationId xmlns:a16="http://schemas.microsoft.com/office/drawing/2014/main" id="{77589009-CB3F-F02D-471A-903F83D02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8299" y="747952"/>
            <a:ext cx="1393725" cy="1105942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14277DA1-BB29-87A1-330F-0F4F15C526FD}"/>
              </a:ext>
            </a:extLst>
          </p:cNvPr>
          <p:cNvSpPr txBox="1"/>
          <p:nvPr/>
        </p:nvSpPr>
        <p:spPr>
          <a:xfrm>
            <a:off x="1891244" y="734104"/>
            <a:ext cx="707245" cy="224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62" dirty="0">
                <a:solidFill>
                  <a:srgbClr val="92D050"/>
                </a:solidFill>
              </a:rPr>
              <a:t>Isotype p40</a:t>
            </a:r>
          </a:p>
        </p:txBody>
      </p:sp>
      <p:pic>
        <p:nvPicPr>
          <p:cNvPr id="49" name="Image 48" descr="Une image contenant ciel nocturne&#10;&#10;Description générée automatiquement">
            <a:extLst>
              <a:ext uri="{FF2B5EF4-FFF2-40B4-BE49-F238E27FC236}">
                <a16:creationId xmlns:a16="http://schemas.microsoft.com/office/drawing/2014/main" id="{55675838-CF2E-00A1-FD23-43E8AF9631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8547" y="748490"/>
            <a:ext cx="1382429" cy="1105943"/>
          </a:xfrm>
          <a:prstGeom prst="rect">
            <a:avLst/>
          </a:prstGeom>
        </p:spPr>
      </p:pic>
      <p:sp>
        <p:nvSpPr>
          <p:cNvPr id="50" name="ZoneTexte 49">
            <a:extLst>
              <a:ext uri="{FF2B5EF4-FFF2-40B4-BE49-F238E27FC236}">
                <a16:creationId xmlns:a16="http://schemas.microsoft.com/office/drawing/2014/main" id="{EE18AECC-9B0E-F9DD-1C83-3929355F0548}"/>
              </a:ext>
            </a:extLst>
          </p:cNvPr>
          <p:cNvSpPr txBox="1"/>
          <p:nvPr/>
        </p:nvSpPr>
        <p:spPr>
          <a:xfrm>
            <a:off x="461189" y="733063"/>
            <a:ext cx="1224831" cy="224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62" dirty="0">
                <a:solidFill>
                  <a:srgbClr val="D883FF"/>
                </a:solidFill>
              </a:rPr>
              <a:t>Isotype TTF-1</a:t>
            </a:r>
            <a:r>
              <a:rPr lang="fr-FR" sz="862" dirty="0"/>
              <a:t>/</a:t>
            </a:r>
            <a:r>
              <a:rPr lang="fr-FR" sz="862" dirty="0">
                <a:solidFill>
                  <a:srgbClr val="92D050"/>
                </a:solidFill>
              </a:rPr>
              <a:t>Ki67</a:t>
            </a:r>
          </a:p>
        </p:txBody>
      </p:sp>
      <p:pic>
        <p:nvPicPr>
          <p:cNvPr id="51" name="Image 50" descr="Une image contenant intérieur, sombre, ciel nocturne&#10;&#10;Description générée automatiquement">
            <a:extLst>
              <a:ext uri="{FF2B5EF4-FFF2-40B4-BE49-F238E27FC236}">
                <a16:creationId xmlns:a16="http://schemas.microsoft.com/office/drawing/2014/main" id="{F8CF1006-6FEE-F997-BD9D-A68D1ED15B9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4013" t="13811" r="9098" b="18148"/>
          <a:stretch/>
        </p:blipFill>
        <p:spPr>
          <a:xfrm>
            <a:off x="3365665" y="747953"/>
            <a:ext cx="1387842" cy="1105942"/>
          </a:xfrm>
          <a:prstGeom prst="rect">
            <a:avLst/>
          </a:prstGeom>
        </p:spPr>
      </p:pic>
      <p:sp>
        <p:nvSpPr>
          <p:cNvPr id="52" name="ZoneTexte 51">
            <a:extLst>
              <a:ext uri="{FF2B5EF4-FFF2-40B4-BE49-F238E27FC236}">
                <a16:creationId xmlns:a16="http://schemas.microsoft.com/office/drawing/2014/main" id="{9D21C033-B5D5-6FDC-58E1-4040D078B8EB}"/>
              </a:ext>
            </a:extLst>
          </p:cNvPr>
          <p:cNvSpPr txBox="1"/>
          <p:nvPr/>
        </p:nvSpPr>
        <p:spPr>
          <a:xfrm>
            <a:off x="3359599" y="740266"/>
            <a:ext cx="940929" cy="224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62" dirty="0">
                <a:solidFill>
                  <a:srgbClr val="D883FF"/>
                </a:solidFill>
              </a:rPr>
              <a:t>Isotype CK7</a:t>
            </a:r>
            <a:endParaRPr lang="fr-FR" sz="862" dirty="0">
              <a:solidFill>
                <a:srgbClr val="92D050"/>
              </a:solidFill>
            </a:endParaRPr>
          </a:p>
        </p:txBody>
      </p:sp>
      <p:pic>
        <p:nvPicPr>
          <p:cNvPr id="53" name="Image 52" descr="Une image contenant ciel nocturne&#10;&#10;Description générée automatiquement">
            <a:extLst>
              <a:ext uri="{FF2B5EF4-FFF2-40B4-BE49-F238E27FC236}">
                <a16:creationId xmlns:a16="http://schemas.microsoft.com/office/drawing/2014/main" id="{AE9DA5E7-C79D-2744-6B60-294EA9DD421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18278" t="21224" r="20507" b="22489"/>
          <a:stretch/>
        </p:blipFill>
        <p:spPr>
          <a:xfrm>
            <a:off x="4796713" y="751088"/>
            <a:ext cx="1387842" cy="1102806"/>
          </a:xfrm>
          <a:prstGeom prst="rect">
            <a:avLst/>
          </a:prstGeom>
        </p:spPr>
      </p:pic>
      <p:sp>
        <p:nvSpPr>
          <p:cNvPr id="54" name="ZoneTexte 53">
            <a:extLst>
              <a:ext uri="{FF2B5EF4-FFF2-40B4-BE49-F238E27FC236}">
                <a16:creationId xmlns:a16="http://schemas.microsoft.com/office/drawing/2014/main" id="{D646669D-C0C4-F2EF-E1EC-6058B51D2CD9}"/>
              </a:ext>
            </a:extLst>
          </p:cNvPr>
          <p:cNvSpPr txBox="1"/>
          <p:nvPr/>
        </p:nvSpPr>
        <p:spPr>
          <a:xfrm>
            <a:off x="4788192" y="740091"/>
            <a:ext cx="940929" cy="224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62" dirty="0">
                <a:solidFill>
                  <a:srgbClr val="D883FF"/>
                </a:solidFill>
              </a:rPr>
              <a:t>Isotype MUC1</a:t>
            </a:r>
            <a:endParaRPr lang="fr-FR" sz="862" dirty="0">
              <a:solidFill>
                <a:srgbClr val="92D050"/>
              </a:solidFill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8B81BFA5-750C-9CDA-027A-165562924813}"/>
              </a:ext>
            </a:extLst>
          </p:cNvPr>
          <p:cNvSpPr txBox="1"/>
          <p:nvPr/>
        </p:nvSpPr>
        <p:spPr>
          <a:xfrm>
            <a:off x="3334064" y="1905818"/>
            <a:ext cx="1224831" cy="224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62" dirty="0">
                <a:solidFill>
                  <a:srgbClr val="D883FF"/>
                </a:solidFill>
              </a:rPr>
              <a:t>Isotype CD31</a:t>
            </a:r>
            <a:endParaRPr lang="fr-FR" sz="862" dirty="0">
              <a:solidFill>
                <a:srgbClr val="92D050"/>
              </a:solidFill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C55F75DD-3955-D238-9E22-2B376BE3F427}"/>
              </a:ext>
            </a:extLst>
          </p:cNvPr>
          <p:cNvCxnSpPr/>
          <p:nvPr/>
        </p:nvCxnSpPr>
        <p:spPr>
          <a:xfrm>
            <a:off x="568943" y="1771302"/>
            <a:ext cx="1695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 descr="Une image contenant étoile, ciel nocturne&#10;&#10;Description générée automatiquement">
            <a:extLst>
              <a:ext uri="{FF2B5EF4-FFF2-40B4-BE49-F238E27FC236}">
                <a16:creationId xmlns:a16="http://schemas.microsoft.com/office/drawing/2014/main" id="{C189AE9C-F83C-13C3-0E87-DECF96E6F8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6296" y="1913924"/>
            <a:ext cx="1382428" cy="1105942"/>
          </a:xfrm>
          <a:prstGeom prst="rect">
            <a:avLst/>
          </a:prstGeom>
        </p:spPr>
      </p:pic>
      <p:pic>
        <p:nvPicPr>
          <p:cNvPr id="4" name="Image 3" descr="Une image contenant sombre, ciel nocturne&#10;&#10;Description générée automatiquement">
            <a:extLst>
              <a:ext uri="{FF2B5EF4-FFF2-40B4-BE49-F238E27FC236}">
                <a16:creationId xmlns:a16="http://schemas.microsoft.com/office/drawing/2014/main" id="{CE2BB901-3DA3-6F18-140D-AC9C024E10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42234" y="1915932"/>
            <a:ext cx="1401053" cy="109530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59BD63D-2D25-9AF2-2E3F-77284C0364CD}"/>
              </a:ext>
            </a:extLst>
          </p:cNvPr>
          <p:cNvSpPr txBox="1"/>
          <p:nvPr/>
        </p:nvSpPr>
        <p:spPr>
          <a:xfrm>
            <a:off x="445793" y="1905818"/>
            <a:ext cx="1676864" cy="224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62" dirty="0">
                <a:solidFill>
                  <a:srgbClr val="92D050"/>
                </a:solidFill>
              </a:rPr>
              <a:t>Isotype Synaptophysine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DB645B-13C1-2ABB-389A-815965C36E57}"/>
              </a:ext>
            </a:extLst>
          </p:cNvPr>
          <p:cNvSpPr txBox="1"/>
          <p:nvPr/>
        </p:nvSpPr>
        <p:spPr>
          <a:xfrm>
            <a:off x="1908988" y="1915839"/>
            <a:ext cx="1224831" cy="224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62" dirty="0">
                <a:solidFill>
                  <a:srgbClr val="D883FF"/>
                </a:solidFill>
              </a:rPr>
              <a:t>Isotype CD56 (NCAM1)</a:t>
            </a:r>
            <a:endParaRPr lang="fr-FR" sz="862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47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6E9266D-EC2A-BC62-59CD-B8C78D5773AF}"/>
              </a:ext>
            </a:extLst>
          </p:cNvPr>
          <p:cNvSpPr txBox="1"/>
          <p:nvPr/>
        </p:nvSpPr>
        <p:spPr>
          <a:xfrm>
            <a:off x="518906" y="4834044"/>
            <a:ext cx="9105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err="1">
                <a:cs typeface="Arial" panose="020B0604020202020204" pitchFamily="34" charset="0"/>
              </a:rPr>
              <a:t>Supplementary</a:t>
            </a:r>
            <a:r>
              <a:rPr lang="fr-FR" sz="1100" b="1" dirty="0">
                <a:cs typeface="Arial" panose="020B0604020202020204" pitchFamily="34" charset="0"/>
              </a:rPr>
              <a:t> figure 4.</a:t>
            </a:r>
            <a:r>
              <a:rPr lang="fr-FR" sz="1100" b="1" dirty="0"/>
              <a:t> </a:t>
            </a:r>
            <a:r>
              <a:rPr lang="fr-FR" sz="1100" dirty="0" err="1">
                <a:cs typeface="Arial" panose="020B0604020202020204" pitchFamily="34" charset="0"/>
              </a:rPr>
              <a:t>Gating</a:t>
            </a:r>
            <a:r>
              <a:rPr lang="fr-FR" sz="1100" dirty="0">
                <a:cs typeface="Arial" panose="020B0604020202020204" pitchFamily="34" charset="0"/>
              </a:rPr>
              <a:t> </a:t>
            </a:r>
            <a:r>
              <a:rPr lang="fr-FR" sz="1100" dirty="0" err="1">
                <a:cs typeface="Arial" panose="020B0604020202020204" pitchFamily="34" charset="0"/>
              </a:rPr>
              <a:t>strategy</a:t>
            </a:r>
            <a:r>
              <a:rPr lang="fr-FR" sz="1100" dirty="0">
                <a:cs typeface="Arial" panose="020B0604020202020204" pitchFamily="34" charset="0"/>
              </a:rPr>
              <a:t> for immune </a:t>
            </a:r>
            <a:r>
              <a:rPr lang="fr-FR" sz="1100" dirty="0" err="1">
                <a:cs typeface="Arial" panose="020B0604020202020204" pitchFamily="34" charset="0"/>
              </a:rPr>
              <a:t>cells</a:t>
            </a:r>
            <a:r>
              <a:rPr lang="fr-FR" sz="1100" dirty="0">
                <a:cs typeface="Arial" panose="020B0604020202020204" pitchFamily="34" charset="0"/>
              </a:rPr>
              <a:t> profiling in </a:t>
            </a:r>
            <a:r>
              <a:rPr lang="fr-FR" sz="1100" dirty="0" err="1">
                <a:cs typeface="Arial" panose="020B0604020202020204" pitchFamily="34" charset="0"/>
              </a:rPr>
              <a:t>infiltered-Vasc-PDTs</a:t>
            </a:r>
            <a:r>
              <a:rPr lang="fr-FR" sz="1100" dirty="0">
                <a:cs typeface="Arial" panose="020B0604020202020204" pitchFamily="34" charset="0"/>
              </a:rPr>
              <a:t>. Kaluza software </a:t>
            </a:r>
            <a:r>
              <a:rPr lang="fr-FR" sz="1100" dirty="0" err="1">
                <a:cs typeface="Arial" panose="020B0604020202020204" pitchFamily="34" charset="0"/>
              </a:rPr>
              <a:t>analysis</a:t>
            </a:r>
            <a:r>
              <a:rPr lang="fr-FR" sz="1100" dirty="0">
                <a:cs typeface="Arial" panose="020B0604020202020204" pitchFamily="34" charset="0"/>
              </a:rPr>
              <a:t> </a:t>
            </a:r>
            <a:r>
              <a:rPr lang="fr-FR" sz="1100" dirty="0" err="1">
                <a:cs typeface="Arial" panose="020B0604020202020204" pitchFamily="34" charset="0"/>
              </a:rPr>
              <a:t>was</a:t>
            </a:r>
            <a:r>
              <a:rPr lang="fr-FR" sz="1100" dirty="0">
                <a:cs typeface="Arial" panose="020B0604020202020204" pitchFamily="34" charset="0"/>
              </a:rPr>
              <a:t> </a:t>
            </a:r>
            <a:r>
              <a:rPr lang="fr-FR" sz="1100" dirty="0" err="1">
                <a:cs typeface="Arial" panose="020B0604020202020204" pitchFamily="34" charset="0"/>
              </a:rPr>
              <a:t>used</a:t>
            </a:r>
            <a:r>
              <a:rPr lang="fr-FR" sz="1100" dirty="0">
                <a:cs typeface="Arial" panose="020B0604020202020204" pitchFamily="34" charset="0"/>
              </a:rPr>
              <a:t> to </a:t>
            </a:r>
            <a:r>
              <a:rPr lang="fr-FR" sz="1100" dirty="0" err="1">
                <a:cs typeface="Arial" panose="020B0604020202020204" pitchFamily="34" charset="0"/>
              </a:rPr>
              <a:t>analyze</a:t>
            </a:r>
            <a:r>
              <a:rPr lang="fr-FR" sz="1100" dirty="0">
                <a:cs typeface="Arial" panose="020B0604020202020204" pitchFamily="34" charset="0"/>
              </a:rPr>
              <a:t> immune </a:t>
            </a:r>
            <a:r>
              <a:rPr lang="fr-FR" sz="1100" dirty="0" err="1">
                <a:cs typeface="Arial" panose="020B0604020202020204" pitchFamily="34" charset="0"/>
              </a:rPr>
              <a:t>cells</a:t>
            </a:r>
            <a:r>
              <a:rPr lang="fr-FR" sz="1100" dirty="0">
                <a:cs typeface="Arial" panose="020B0604020202020204" pitchFamily="34" charset="0"/>
              </a:rPr>
              <a:t> </a:t>
            </a:r>
            <a:r>
              <a:rPr lang="fr-FR" sz="1100" dirty="0" err="1">
                <a:cs typeface="Arial" panose="020B0604020202020204" pitchFamily="34" charset="0"/>
              </a:rPr>
              <a:t>subpopulations</a:t>
            </a:r>
            <a:r>
              <a:rPr lang="fr-FR" sz="1100" b="1" dirty="0">
                <a:cs typeface="Arial" panose="020B0604020202020204" pitchFamily="34" charset="0"/>
              </a:rPr>
              <a:t>.</a:t>
            </a:r>
            <a:endParaRPr lang="fr-FR" sz="1100" dirty="0">
              <a:cs typeface="Arial" panose="020B060402020202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8A8CB19-3FC9-D9C5-7979-3A9BB20A26D3}"/>
              </a:ext>
            </a:extLst>
          </p:cNvPr>
          <p:cNvGrpSpPr/>
          <p:nvPr/>
        </p:nvGrpSpPr>
        <p:grpSpPr>
          <a:xfrm>
            <a:off x="599663" y="509788"/>
            <a:ext cx="4896262" cy="4176512"/>
            <a:chOff x="280139" y="6268437"/>
            <a:chExt cx="5820107" cy="4990435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57DD943E-B6CB-2A36-BB30-53F53C2EC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5474" y="6268437"/>
              <a:ext cx="2526193" cy="1275203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AF7D2FDF-6746-66BB-07F6-F6CA95339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139" y="7570883"/>
              <a:ext cx="5820107" cy="3687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7229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C1A7B93-49C1-552F-D9B5-C4FFDD669ADD}"/>
                  </a:ext>
                </a:extLst>
              </p:cNvPr>
              <p:cNvSpPr txBox="1"/>
              <p:nvPr/>
            </p:nvSpPr>
            <p:spPr>
              <a:xfrm>
                <a:off x="94644" y="11037521"/>
                <a:ext cx="94194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/>
                  <a:t>Figure 4.  </a:t>
                </a:r>
                <a:r>
                  <a:rPr lang="fr-FR" sz="1400" dirty="0" err="1"/>
                  <a:t>Other</a:t>
                </a:r>
                <a:r>
                  <a:rPr lang="fr-FR" sz="1400" dirty="0"/>
                  <a:t> </a:t>
                </a:r>
                <a:r>
                  <a:rPr lang="fr-FR" sz="1400" dirty="0" err="1"/>
                  <a:t>experiments</a:t>
                </a:r>
                <a:r>
                  <a:rPr lang="fr-FR" sz="1400" dirty="0"/>
                  <a:t> in </a:t>
                </a:r>
                <a:r>
                  <a:rPr lang="fr-FR" sz="1400" dirty="0" err="1"/>
                  <a:t>co-culture</a:t>
                </a:r>
                <a:r>
                  <a:rPr lang="fr-FR" sz="1400" dirty="0"/>
                  <a:t> of </a:t>
                </a:r>
                <a:r>
                  <a:rPr lang="fr-FR" sz="1400" dirty="0" err="1"/>
                  <a:t>vascularized</a:t>
                </a:r>
                <a:r>
                  <a:rPr lang="fr-FR" sz="1400" dirty="0"/>
                  <a:t> </a:t>
                </a:r>
                <a:r>
                  <a:rPr lang="fr-FR" sz="1400" dirty="0" err="1"/>
                  <a:t>PDTs</a:t>
                </a:r>
                <a:r>
                  <a:rPr lang="fr-FR" sz="1400" dirty="0"/>
                  <a:t> + </a:t>
                </a:r>
                <a:r>
                  <a:rPr lang="fr-FR" sz="1400" dirty="0" err="1"/>
                  <a:t>autologous</a:t>
                </a:r>
                <a:r>
                  <a:rPr lang="fr-FR" sz="1400" dirty="0"/>
                  <a:t> immune </a:t>
                </a:r>
                <a:r>
                  <a:rPr lang="fr-FR" sz="1400" dirty="0" err="1"/>
                  <a:t>cells</a:t>
                </a:r>
                <a:r>
                  <a:rPr lang="fr-FR" sz="1400" dirty="0"/>
                  <a:t>. a. ELISA of IFN-</a:t>
                </a:r>
                <a14:m>
                  <m:oMath xmlns:m="http://schemas.openxmlformats.org/officeDocument/2006/math">
                    <m:r>
                      <a:rPr lang="fr-FR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fr-FR" sz="1400" dirty="0"/>
                  <a:t> in the </a:t>
                </a:r>
                <a:r>
                  <a:rPr lang="fr-FR" sz="1400" dirty="0" err="1"/>
                  <a:t>supernatant</a:t>
                </a:r>
                <a:r>
                  <a:rPr lang="fr-FR" sz="1400" dirty="0"/>
                  <a:t> b. </a:t>
                </a:r>
                <a:r>
                  <a:rPr lang="fr-FR" sz="1400" dirty="0" err="1"/>
                  <a:t>Assessment</a:t>
                </a:r>
                <a:r>
                  <a:rPr lang="fr-FR" sz="1400" dirty="0"/>
                  <a:t> of immunosuppressive </a:t>
                </a:r>
                <a:r>
                  <a:rPr lang="fr-FR" sz="1400" dirty="0" err="1"/>
                  <a:t>proteins</a:t>
                </a:r>
                <a:r>
                  <a:rPr lang="fr-FR" sz="1400" dirty="0"/>
                  <a:t> and immune-checkpoints in </a:t>
                </a:r>
                <a:r>
                  <a:rPr lang="fr-FR" sz="1400" dirty="0" err="1"/>
                  <a:t>vPDTs</a:t>
                </a:r>
                <a:r>
                  <a:rPr lang="fr-FR" sz="1400" dirty="0"/>
                  <a:t> </a:t>
                </a:r>
                <a:r>
                  <a:rPr lang="fr-FR" sz="1400" dirty="0" err="1"/>
                  <a:t>lysates</a:t>
                </a:r>
                <a:r>
                  <a:rPr lang="fr-FR" sz="1400" dirty="0"/>
                  <a:t> </a:t>
                </a: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C1A7B93-49C1-552F-D9B5-C4FFDD669A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44" y="11037521"/>
                <a:ext cx="9419414" cy="523220"/>
              </a:xfrm>
              <a:prstGeom prst="rect">
                <a:avLst/>
              </a:prstGeom>
              <a:blipFill>
                <a:blip r:embed="rId2"/>
                <a:stretch>
                  <a:fillRect l="-269" t="-2381" b="-119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48C4D031-246F-6B07-A261-2D0318AA258D}"/>
              </a:ext>
            </a:extLst>
          </p:cNvPr>
          <p:cNvSpPr txBox="1"/>
          <p:nvPr/>
        </p:nvSpPr>
        <p:spPr>
          <a:xfrm>
            <a:off x="408976" y="3817550"/>
            <a:ext cx="9105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err="1">
                <a:cs typeface="Arial" panose="020B0604020202020204" pitchFamily="34" charset="0"/>
              </a:rPr>
              <a:t>Supplementary</a:t>
            </a:r>
            <a:r>
              <a:rPr lang="fr-FR" sz="1100" b="1" dirty="0">
                <a:cs typeface="Arial" panose="020B0604020202020204" pitchFamily="34" charset="0"/>
              </a:rPr>
              <a:t> figure 5.</a:t>
            </a:r>
            <a:r>
              <a:rPr lang="fr-FR" sz="1100" b="1" dirty="0"/>
              <a:t> </a:t>
            </a:r>
            <a:r>
              <a:rPr lang="fr-FR" sz="1100" dirty="0" err="1"/>
              <a:t>PBMCs</a:t>
            </a:r>
            <a:r>
              <a:rPr lang="fr-FR" sz="1100" dirty="0"/>
              <a:t> </a:t>
            </a:r>
            <a:r>
              <a:rPr lang="fr-FR" sz="1100" dirty="0" err="1"/>
              <a:t>subpopulations</a:t>
            </a:r>
            <a:r>
              <a:rPr lang="fr-FR" sz="1100" dirty="0"/>
              <a:t> </a:t>
            </a:r>
            <a:r>
              <a:rPr lang="fr-FR" sz="1100" dirty="0" err="1"/>
              <a:t>were</a:t>
            </a:r>
            <a:r>
              <a:rPr lang="fr-FR" sz="1100" dirty="0"/>
              <a:t> </a:t>
            </a:r>
            <a:r>
              <a:rPr lang="fr-FR" sz="1100" dirty="0" err="1"/>
              <a:t>checked</a:t>
            </a:r>
            <a:r>
              <a:rPr lang="fr-FR" sz="1100" dirty="0"/>
              <a:t> </a:t>
            </a:r>
            <a:r>
              <a:rPr lang="fr-FR" sz="1100" dirty="0" err="1"/>
              <a:t>before</a:t>
            </a:r>
            <a:r>
              <a:rPr lang="fr-FR" sz="1100" dirty="0"/>
              <a:t> </a:t>
            </a:r>
            <a:r>
              <a:rPr lang="fr-FR" sz="1100" dirty="0" err="1"/>
              <a:t>co-culture</a:t>
            </a:r>
            <a:r>
              <a:rPr lang="fr-FR" sz="1100" dirty="0"/>
              <a:t> </a:t>
            </a:r>
            <a:r>
              <a:rPr lang="fr-FR" sz="1100" dirty="0" err="1"/>
              <a:t>with</a:t>
            </a:r>
            <a:r>
              <a:rPr lang="fr-FR" sz="1100" dirty="0"/>
              <a:t> </a:t>
            </a:r>
            <a:r>
              <a:rPr lang="fr-FR" sz="1100" dirty="0" err="1"/>
              <a:t>Vasc-PDTs</a:t>
            </a:r>
            <a:r>
              <a:rPr lang="fr-FR" sz="1100" dirty="0"/>
              <a:t> by flow </a:t>
            </a:r>
            <a:r>
              <a:rPr lang="fr-FR" sz="1100" dirty="0" err="1"/>
              <a:t>cytometry</a:t>
            </a:r>
            <a:endParaRPr lang="fr-FR" sz="1100" dirty="0"/>
          </a:p>
          <a:p>
            <a:endParaRPr lang="fr-FR" sz="1100" dirty="0">
              <a:cs typeface="Arial" panose="020B0604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A95D215-F2A0-A158-3AAB-29708691DF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424"/>
          <a:stretch/>
        </p:blipFill>
        <p:spPr>
          <a:xfrm>
            <a:off x="408976" y="823586"/>
            <a:ext cx="4154905" cy="299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9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DD250B6-207C-370A-04AE-95E624E61BC7}"/>
                  </a:ext>
                </a:extLst>
              </p:cNvPr>
              <p:cNvSpPr txBox="1"/>
              <p:nvPr/>
            </p:nvSpPr>
            <p:spPr>
              <a:xfrm>
                <a:off x="445162" y="6216481"/>
                <a:ext cx="927516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100" b="1" dirty="0" err="1">
                    <a:cs typeface="Arial" panose="020B0604020202020204" pitchFamily="34" charset="0"/>
                  </a:rPr>
                  <a:t>Supplementary</a:t>
                </a:r>
                <a:r>
                  <a:rPr lang="fr-FR" sz="1100" b="1" dirty="0">
                    <a:cs typeface="Arial" panose="020B0604020202020204" pitchFamily="34" charset="0"/>
                  </a:rPr>
                  <a:t> figure 6.</a:t>
                </a:r>
                <a:r>
                  <a:rPr lang="fr-FR" sz="1100" b="1" dirty="0"/>
                  <a:t> </a:t>
                </a:r>
                <a:r>
                  <a:rPr lang="fr-FR" sz="1100" b="1" dirty="0" err="1"/>
                  <a:t>Supplementary</a:t>
                </a:r>
                <a:r>
                  <a:rPr lang="fr-FR" sz="1100" b="1" dirty="0"/>
                  <a:t> data </a:t>
                </a:r>
                <a:r>
                  <a:rPr lang="fr-FR" sz="1100" b="1" dirty="0" err="1"/>
                  <a:t>regarding</a:t>
                </a:r>
                <a:r>
                  <a:rPr lang="fr-FR" sz="1100" b="1" dirty="0"/>
                  <a:t> the </a:t>
                </a:r>
                <a:r>
                  <a:rPr lang="fr-FR" sz="1100" b="1" dirty="0" err="1"/>
                  <a:t>co-culture</a:t>
                </a:r>
                <a:r>
                  <a:rPr lang="fr-FR" sz="1100" b="1" dirty="0"/>
                  <a:t> of </a:t>
                </a:r>
                <a:r>
                  <a:rPr lang="fr-FR" sz="1100" b="1" dirty="0" err="1"/>
                  <a:t>Vasc-PDTs</a:t>
                </a:r>
                <a:r>
                  <a:rPr lang="fr-FR" sz="1100" b="1" dirty="0"/>
                  <a:t> + </a:t>
                </a:r>
                <a:r>
                  <a:rPr lang="fr-FR" sz="1100" b="1" dirty="0" err="1"/>
                  <a:t>autologous</a:t>
                </a:r>
                <a:r>
                  <a:rPr lang="fr-FR" sz="1100" b="1" dirty="0"/>
                  <a:t> immune </a:t>
                </a:r>
                <a:r>
                  <a:rPr lang="fr-FR" sz="1100" b="1" dirty="0" err="1"/>
                  <a:t>cells</a:t>
                </a:r>
                <a:r>
                  <a:rPr lang="fr-FR" sz="1100" b="1" dirty="0"/>
                  <a:t> (A)</a:t>
                </a:r>
                <a:r>
                  <a:rPr lang="fr-FR" sz="1100" dirty="0"/>
                  <a:t> ELISA of IFN-</a:t>
                </a:r>
                <a14:m>
                  <m:oMath xmlns:m="http://schemas.openxmlformats.org/officeDocument/2006/math">
                    <m:r>
                      <a:rPr lang="fr-FR" sz="11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fr-FR" sz="1100" dirty="0"/>
                  <a:t> in the </a:t>
                </a:r>
                <a:r>
                  <a:rPr lang="fr-FR" sz="1100" dirty="0" err="1"/>
                  <a:t>supernatant</a:t>
                </a:r>
                <a:r>
                  <a:rPr lang="fr-FR" sz="1100" b="1" dirty="0"/>
                  <a:t> (B) </a:t>
                </a:r>
                <a:r>
                  <a:rPr lang="fr-FR" sz="1100" dirty="0" err="1"/>
                  <a:t>Assessment</a:t>
                </a:r>
                <a:r>
                  <a:rPr lang="fr-FR" sz="1100" dirty="0"/>
                  <a:t> of </a:t>
                </a:r>
                <a:r>
                  <a:rPr lang="fr-FR" sz="1100" dirty="0" err="1"/>
                  <a:t>costimulatory</a:t>
                </a:r>
                <a:r>
                  <a:rPr lang="fr-FR" sz="1100" dirty="0"/>
                  <a:t> </a:t>
                </a:r>
                <a:r>
                  <a:rPr lang="fr-FR" sz="1100" dirty="0" err="1"/>
                  <a:t>proteins</a:t>
                </a:r>
                <a:r>
                  <a:rPr lang="fr-FR" sz="1100" dirty="0"/>
                  <a:t> in </a:t>
                </a:r>
                <a:r>
                  <a:rPr lang="fr-FR" sz="1100" dirty="0" err="1"/>
                  <a:t>Vasc-PDTs</a:t>
                </a:r>
                <a:r>
                  <a:rPr lang="fr-FR" sz="1100" dirty="0"/>
                  <a:t> </a:t>
                </a:r>
                <a:r>
                  <a:rPr lang="fr-FR" sz="1100" dirty="0" err="1"/>
                  <a:t>lysates</a:t>
                </a:r>
                <a:r>
                  <a:rPr lang="fr-FR" sz="1100" dirty="0"/>
                  <a:t> </a:t>
                </a:r>
                <a:r>
                  <a:rPr lang="fr-FR" sz="1100" dirty="0" err="1"/>
                  <a:t>with</a:t>
                </a:r>
                <a:r>
                  <a:rPr lang="fr-FR" sz="1100" dirty="0"/>
                  <a:t> the </a:t>
                </a:r>
                <a:r>
                  <a:rPr lang="fr-FR" sz="1100" dirty="0" err="1"/>
                  <a:t>Procarta</a:t>
                </a:r>
                <a:r>
                  <a:rPr lang="fr-FR" sz="1100" dirty="0"/>
                  <a:t> </a:t>
                </a:r>
                <a:r>
                  <a:rPr lang="fr-FR" sz="1100" dirty="0" err="1"/>
                  <a:t>Plex</a:t>
                </a:r>
                <a:r>
                  <a:rPr lang="fr-FR" sz="1100" dirty="0"/>
                  <a:t> kit </a:t>
                </a:r>
                <a:r>
                  <a:rPr lang="fr-FR" sz="1100" dirty="0" err="1"/>
                  <a:t>Immuno-Oncology</a:t>
                </a:r>
                <a:r>
                  <a:rPr lang="fr-FR" sz="1100" dirty="0"/>
                  <a:t> 14-plex. </a:t>
                </a:r>
                <a:endParaRPr lang="fr-FR" sz="11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DD250B6-207C-370A-04AE-95E624E61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62" y="6216481"/>
                <a:ext cx="9275161" cy="430887"/>
              </a:xfrm>
              <a:prstGeom prst="rect">
                <a:avLst/>
              </a:prstGeom>
              <a:blipFill>
                <a:blip r:embed="rId2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28FEB7D4-332F-11F1-933A-F03DFE52A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78" y="484325"/>
            <a:ext cx="2530111" cy="24316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CE143FF-904A-E850-1447-91B6E0453F11}"/>
              </a:ext>
            </a:extLst>
          </p:cNvPr>
          <p:cNvSpPr txBox="1"/>
          <p:nvPr/>
        </p:nvSpPr>
        <p:spPr>
          <a:xfrm>
            <a:off x="215772" y="517088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(A)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086AE05-F351-DDCD-0405-B857B279CB2A}"/>
              </a:ext>
            </a:extLst>
          </p:cNvPr>
          <p:cNvSpPr txBox="1"/>
          <p:nvPr/>
        </p:nvSpPr>
        <p:spPr>
          <a:xfrm>
            <a:off x="215772" y="2948751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(B)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DCD6306-0F3B-5A2A-FB19-C681094330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417"/>
          <a:stretch/>
        </p:blipFill>
        <p:spPr>
          <a:xfrm>
            <a:off x="398675" y="3531694"/>
            <a:ext cx="2186374" cy="24711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749A246-E07C-67DE-AF20-8A7DEA6D8B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6500" y="3088480"/>
            <a:ext cx="2185047" cy="291439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71B4071-C1F8-7D3B-5A15-19A517FEEA4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842"/>
          <a:stretch/>
        </p:blipFill>
        <p:spPr>
          <a:xfrm>
            <a:off x="4888233" y="3429000"/>
            <a:ext cx="2249813" cy="257387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5DD2EC6-7FE5-D210-7018-EFE1ECEFB20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615"/>
          <a:stretch/>
        </p:blipFill>
        <p:spPr>
          <a:xfrm>
            <a:off x="7138046" y="3531694"/>
            <a:ext cx="2152453" cy="2419829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56A4C90-E55A-198F-F86A-DBB098D09072}"/>
              </a:ext>
            </a:extLst>
          </p:cNvPr>
          <p:cNvSpPr txBox="1"/>
          <p:nvPr/>
        </p:nvSpPr>
        <p:spPr>
          <a:xfrm>
            <a:off x="8168233" y="3059668"/>
            <a:ext cx="1132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CD137</a:t>
            </a:r>
          </a:p>
          <a:p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D34694B-8040-4E2D-470D-82F20AC6D6C1}"/>
              </a:ext>
            </a:extLst>
          </p:cNvPr>
          <p:cNvSpPr txBox="1"/>
          <p:nvPr/>
        </p:nvSpPr>
        <p:spPr>
          <a:xfrm>
            <a:off x="5948429" y="3075264"/>
            <a:ext cx="1132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CD80</a:t>
            </a:r>
          </a:p>
          <a:p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4B05FAF-A770-A849-2DCA-042456CAA3CA}"/>
              </a:ext>
            </a:extLst>
          </p:cNvPr>
          <p:cNvSpPr txBox="1"/>
          <p:nvPr/>
        </p:nvSpPr>
        <p:spPr>
          <a:xfrm>
            <a:off x="1452127" y="3105834"/>
            <a:ext cx="1132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CD27</a:t>
            </a:r>
          </a:p>
        </p:txBody>
      </p:sp>
    </p:spTree>
    <p:extLst>
      <p:ext uri="{BB962C8B-B14F-4D97-AF65-F5344CB8AC3E}">
        <p14:creationId xmlns:p14="http://schemas.microsoft.com/office/powerpoint/2010/main" val="8420569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Violet 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6d45b1-327d-411f-bd08-5c21b6d31fe0">
      <Terms xmlns="http://schemas.microsoft.com/office/infopath/2007/PartnerControls"/>
    </lcf76f155ced4ddcb4097134ff3c332f>
    <SharedWithUsers xmlns="b313ed2f-718a-46ce-93ff-b88bf2e13d7b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D536C3C8A9594489A80903F4F1BC64" ma:contentTypeVersion="14" ma:contentTypeDescription="Crée un document." ma:contentTypeScope="" ma:versionID="d299be11609515cb77f3b8e61ce9e115">
  <xsd:schema xmlns:xsd="http://www.w3.org/2001/XMLSchema" xmlns:xs="http://www.w3.org/2001/XMLSchema" xmlns:p="http://schemas.microsoft.com/office/2006/metadata/properties" xmlns:ns2="676d45b1-327d-411f-bd08-5c21b6d31fe0" xmlns:ns3="b313ed2f-718a-46ce-93ff-b88bf2e13d7b" targetNamespace="http://schemas.microsoft.com/office/2006/metadata/properties" ma:root="true" ma:fieldsID="ad7763d8cbf690bebb695e3a45c8a73a" ns2:_="" ns3:_="">
    <xsd:import namespace="676d45b1-327d-411f-bd08-5c21b6d31fe0"/>
    <xsd:import namespace="b313ed2f-718a-46ce-93ff-b88bf2e13d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6d45b1-327d-411f-bd08-5c21b6d31f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066d3f26-3fe2-4237-8740-1d8ebced4a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13ed2f-718a-46ce-93ff-b88bf2e13d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6695B0-D98C-4BE4-8AA1-3C6E2847D6B3}">
  <ds:schemaRefs>
    <ds:schemaRef ds:uri="http://schemas.openxmlformats.org/package/2006/metadata/core-properties"/>
    <ds:schemaRef ds:uri="http://purl.org/dc/terms/"/>
    <ds:schemaRef ds:uri="http://purl.org/dc/dcmitype/"/>
    <ds:schemaRef ds:uri="http://schemas.microsoft.com/office/2006/documentManagement/types"/>
    <ds:schemaRef ds:uri="676d45b1-327d-411f-bd08-5c21b6d31fe0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b313ed2f-718a-46ce-93ff-b88bf2e13d7b"/>
  </ds:schemaRefs>
</ds:datastoreItem>
</file>

<file path=customXml/itemProps2.xml><?xml version="1.0" encoding="utf-8"?>
<ds:datastoreItem xmlns:ds="http://schemas.openxmlformats.org/officeDocument/2006/customXml" ds:itemID="{2B214919-4411-4A26-84E8-46D9DE2E45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6d45b1-327d-411f-bd08-5c21b6d31fe0"/>
    <ds:schemaRef ds:uri="b313ed2f-718a-46ce-93ff-b88bf2e13d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DCF4E4-3C94-4236-9BDE-07E90278BA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2326</TotalTime>
  <Words>213</Words>
  <Application>Microsoft Macintosh PowerPoint</Application>
  <PresentationFormat>Format A4 (210 x 297 mm)</PresentationFormat>
  <Paragraphs>30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Helene LE</dc:creator>
  <cp:lastModifiedBy>Helene LE</cp:lastModifiedBy>
  <cp:revision>8</cp:revision>
  <dcterms:created xsi:type="dcterms:W3CDTF">2022-12-12T08:02:33Z</dcterms:created>
  <dcterms:modified xsi:type="dcterms:W3CDTF">2023-02-07T12:12:25Z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0x010100ACD536C3C8A9594489A80903F4F1BC64</vt:lpwstr>
  </property>
  <property fmtid="{D5CDD505-2E9C-101B-9397-08002B2CF9AE}" pid="3" name="MediaServiceImageTags">
    <vt:lpwstr/>
  </property>
  <property fmtid="{D5CDD505-2E9C-101B-9397-08002B2CF9AE}" pid="4" name="TaxCatchAll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