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</p:sldIdLst>
  <p:sldSz cx="7954963" cy="11890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110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371" y="194595"/>
            <a:ext cx="5966222" cy="413961"/>
          </a:xfrm>
        </p:spPr>
        <p:txBody>
          <a:bodyPr anchor="b"/>
          <a:lstStyle>
            <a:lvl1pPr algn="ctr">
              <a:defRPr sz="10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4371" y="624520"/>
            <a:ext cx="5966222" cy="287076"/>
          </a:xfrm>
        </p:spPr>
        <p:txBody>
          <a:bodyPr/>
          <a:lstStyle>
            <a:lvl1pPr marL="0" indent="0" algn="ctr">
              <a:buNone/>
              <a:defRPr sz="416"/>
            </a:lvl1pPr>
            <a:lvl2pPr marL="79278" indent="0" algn="ctr">
              <a:buNone/>
              <a:defRPr sz="347"/>
            </a:lvl2pPr>
            <a:lvl3pPr marL="158557" indent="0" algn="ctr">
              <a:buNone/>
              <a:defRPr sz="312"/>
            </a:lvl3pPr>
            <a:lvl4pPr marL="237835" indent="0" algn="ctr">
              <a:buNone/>
              <a:defRPr sz="277"/>
            </a:lvl4pPr>
            <a:lvl5pPr marL="317114" indent="0" algn="ctr">
              <a:buNone/>
              <a:defRPr sz="277"/>
            </a:lvl5pPr>
            <a:lvl6pPr marL="396392" indent="0" algn="ctr">
              <a:buNone/>
              <a:defRPr sz="277"/>
            </a:lvl6pPr>
            <a:lvl7pPr marL="475671" indent="0" algn="ctr">
              <a:buNone/>
              <a:defRPr sz="277"/>
            </a:lvl7pPr>
            <a:lvl8pPr marL="554949" indent="0" algn="ctr">
              <a:buNone/>
              <a:defRPr sz="277"/>
            </a:lvl8pPr>
            <a:lvl9pPr marL="634228" indent="0" algn="ctr">
              <a:buNone/>
              <a:defRPr sz="27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95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59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92770" y="63305"/>
            <a:ext cx="1715289" cy="100765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6904" y="63305"/>
            <a:ext cx="5046430" cy="100765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0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78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760" y="296434"/>
            <a:ext cx="6861156" cy="494607"/>
          </a:xfrm>
        </p:spPr>
        <p:txBody>
          <a:bodyPr anchor="b"/>
          <a:lstStyle>
            <a:lvl1pPr>
              <a:defRPr sz="10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760" y="795720"/>
            <a:ext cx="6861156" cy="260102"/>
          </a:xfrm>
        </p:spPr>
        <p:txBody>
          <a:bodyPr/>
          <a:lstStyle>
            <a:lvl1pPr marL="0" indent="0">
              <a:buNone/>
              <a:defRPr sz="416">
                <a:solidFill>
                  <a:schemeClr val="tx1">
                    <a:tint val="75000"/>
                  </a:schemeClr>
                </a:solidFill>
              </a:defRPr>
            </a:lvl1pPr>
            <a:lvl2pPr marL="79278" indent="0">
              <a:buNone/>
              <a:defRPr sz="347">
                <a:solidFill>
                  <a:schemeClr val="tx1">
                    <a:tint val="75000"/>
                  </a:schemeClr>
                </a:solidFill>
              </a:defRPr>
            </a:lvl2pPr>
            <a:lvl3pPr marL="158557" indent="0">
              <a:buNone/>
              <a:defRPr sz="312">
                <a:solidFill>
                  <a:schemeClr val="tx1">
                    <a:tint val="75000"/>
                  </a:schemeClr>
                </a:solidFill>
              </a:defRPr>
            </a:lvl3pPr>
            <a:lvl4pPr marL="237835" indent="0">
              <a:buNone/>
              <a:defRPr sz="277">
                <a:solidFill>
                  <a:schemeClr val="tx1">
                    <a:tint val="75000"/>
                  </a:schemeClr>
                </a:solidFill>
              </a:defRPr>
            </a:lvl4pPr>
            <a:lvl5pPr marL="317114" indent="0">
              <a:buNone/>
              <a:defRPr sz="277">
                <a:solidFill>
                  <a:schemeClr val="tx1">
                    <a:tint val="75000"/>
                  </a:schemeClr>
                </a:solidFill>
              </a:defRPr>
            </a:lvl5pPr>
            <a:lvl6pPr marL="396392" indent="0">
              <a:buNone/>
              <a:defRPr sz="277">
                <a:solidFill>
                  <a:schemeClr val="tx1">
                    <a:tint val="75000"/>
                  </a:schemeClr>
                </a:solidFill>
              </a:defRPr>
            </a:lvl6pPr>
            <a:lvl7pPr marL="475671" indent="0">
              <a:buNone/>
              <a:defRPr sz="277">
                <a:solidFill>
                  <a:schemeClr val="tx1">
                    <a:tint val="75000"/>
                  </a:schemeClr>
                </a:solidFill>
              </a:defRPr>
            </a:lvl7pPr>
            <a:lvl8pPr marL="554949" indent="0">
              <a:buNone/>
              <a:defRPr sz="277">
                <a:solidFill>
                  <a:schemeClr val="tx1">
                    <a:tint val="75000"/>
                  </a:schemeClr>
                </a:solidFill>
              </a:defRPr>
            </a:lvl8pPr>
            <a:lvl9pPr marL="634228" indent="0">
              <a:buNone/>
              <a:defRPr sz="2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83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6904" y="316526"/>
            <a:ext cx="3380859" cy="754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7200" y="316526"/>
            <a:ext cx="3380859" cy="754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692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40" y="63305"/>
            <a:ext cx="6861156" cy="2298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940" y="291479"/>
            <a:ext cx="3365322" cy="142850"/>
          </a:xfrm>
        </p:spPr>
        <p:txBody>
          <a:bodyPr anchor="b"/>
          <a:lstStyle>
            <a:lvl1pPr marL="0" indent="0">
              <a:buNone/>
              <a:defRPr sz="416" b="1"/>
            </a:lvl1pPr>
            <a:lvl2pPr marL="79278" indent="0">
              <a:buNone/>
              <a:defRPr sz="347" b="1"/>
            </a:lvl2pPr>
            <a:lvl3pPr marL="158557" indent="0">
              <a:buNone/>
              <a:defRPr sz="312" b="1"/>
            </a:lvl3pPr>
            <a:lvl4pPr marL="237835" indent="0">
              <a:buNone/>
              <a:defRPr sz="277" b="1"/>
            </a:lvl4pPr>
            <a:lvl5pPr marL="317114" indent="0">
              <a:buNone/>
              <a:defRPr sz="277" b="1"/>
            </a:lvl5pPr>
            <a:lvl6pPr marL="396392" indent="0">
              <a:buNone/>
              <a:defRPr sz="277" b="1"/>
            </a:lvl6pPr>
            <a:lvl7pPr marL="475671" indent="0">
              <a:buNone/>
              <a:defRPr sz="277" b="1"/>
            </a:lvl7pPr>
            <a:lvl8pPr marL="554949" indent="0">
              <a:buNone/>
              <a:defRPr sz="277" b="1"/>
            </a:lvl8pPr>
            <a:lvl9pPr marL="634228" indent="0">
              <a:buNone/>
              <a:defRPr sz="27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7940" y="434329"/>
            <a:ext cx="3365322" cy="6388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27200" y="291479"/>
            <a:ext cx="3381895" cy="142850"/>
          </a:xfrm>
        </p:spPr>
        <p:txBody>
          <a:bodyPr anchor="b"/>
          <a:lstStyle>
            <a:lvl1pPr marL="0" indent="0">
              <a:buNone/>
              <a:defRPr sz="416" b="1"/>
            </a:lvl1pPr>
            <a:lvl2pPr marL="79278" indent="0">
              <a:buNone/>
              <a:defRPr sz="347" b="1"/>
            </a:lvl2pPr>
            <a:lvl3pPr marL="158557" indent="0">
              <a:buNone/>
              <a:defRPr sz="312" b="1"/>
            </a:lvl3pPr>
            <a:lvl4pPr marL="237835" indent="0">
              <a:buNone/>
              <a:defRPr sz="277" b="1"/>
            </a:lvl4pPr>
            <a:lvl5pPr marL="317114" indent="0">
              <a:buNone/>
              <a:defRPr sz="277" b="1"/>
            </a:lvl5pPr>
            <a:lvl6pPr marL="396392" indent="0">
              <a:buNone/>
              <a:defRPr sz="277" b="1"/>
            </a:lvl6pPr>
            <a:lvl7pPr marL="475671" indent="0">
              <a:buNone/>
              <a:defRPr sz="277" b="1"/>
            </a:lvl7pPr>
            <a:lvl8pPr marL="554949" indent="0">
              <a:buNone/>
              <a:defRPr sz="277" b="1"/>
            </a:lvl8pPr>
            <a:lvl9pPr marL="634228" indent="0">
              <a:buNone/>
              <a:defRPr sz="27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27200" y="434329"/>
            <a:ext cx="3381895" cy="6388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94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76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40" y="79269"/>
            <a:ext cx="2565682" cy="277442"/>
          </a:xfrm>
        </p:spPr>
        <p:txBody>
          <a:bodyPr anchor="b"/>
          <a:lstStyle>
            <a:lvl1pPr>
              <a:defRPr sz="55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1895" y="171199"/>
            <a:ext cx="4027200" cy="844988"/>
          </a:xfrm>
        </p:spPr>
        <p:txBody>
          <a:bodyPr/>
          <a:lstStyle>
            <a:lvl1pPr>
              <a:defRPr sz="555"/>
            </a:lvl1pPr>
            <a:lvl2pPr>
              <a:defRPr sz="486"/>
            </a:lvl2pPr>
            <a:lvl3pPr>
              <a:defRPr sz="416"/>
            </a:lvl3pPr>
            <a:lvl4pPr>
              <a:defRPr sz="347"/>
            </a:lvl4pPr>
            <a:lvl5pPr>
              <a:defRPr sz="347"/>
            </a:lvl5pPr>
            <a:lvl6pPr>
              <a:defRPr sz="347"/>
            </a:lvl6pPr>
            <a:lvl7pPr>
              <a:defRPr sz="347"/>
            </a:lvl7pPr>
            <a:lvl8pPr>
              <a:defRPr sz="347"/>
            </a:lvl8pPr>
            <a:lvl9pPr>
              <a:defRPr sz="34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7940" y="356711"/>
            <a:ext cx="2565682" cy="660852"/>
          </a:xfrm>
        </p:spPr>
        <p:txBody>
          <a:bodyPr/>
          <a:lstStyle>
            <a:lvl1pPr marL="0" indent="0">
              <a:buNone/>
              <a:defRPr sz="277"/>
            </a:lvl1pPr>
            <a:lvl2pPr marL="79278" indent="0">
              <a:buNone/>
              <a:defRPr sz="243"/>
            </a:lvl2pPr>
            <a:lvl3pPr marL="158557" indent="0">
              <a:buNone/>
              <a:defRPr sz="208"/>
            </a:lvl3pPr>
            <a:lvl4pPr marL="237835" indent="0">
              <a:buNone/>
              <a:defRPr sz="173"/>
            </a:lvl4pPr>
            <a:lvl5pPr marL="317114" indent="0">
              <a:buNone/>
              <a:defRPr sz="173"/>
            </a:lvl5pPr>
            <a:lvl6pPr marL="396392" indent="0">
              <a:buNone/>
              <a:defRPr sz="173"/>
            </a:lvl6pPr>
            <a:lvl7pPr marL="475671" indent="0">
              <a:buNone/>
              <a:defRPr sz="173"/>
            </a:lvl7pPr>
            <a:lvl8pPr marL="554949" indent="0">
              <a:buNone/>
              <a:defRPr sz="173"/>
            </a:lvl8pPr>
            <a:lvl9pPr marL="634228" indent="0">
              <a:buNone/>
              <a:defRPr sz="17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41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40" y="79269"/>
            <a:ext cx="2565682" cy="277442"/>
          </a:xfrm>
        </p:spPr>
        <p:txBody>
          <a:bodyPr anchor="b"/>
          <a:lstStyle>
            <a:lvl1pPr>
              <a:defRPr sz="55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81895" y="171199"/>
            <a:ext cx="4027200" cy="844988"/>
          </a:xfrm>
        </p:spPr>
        <p:txBody>
          <a:bodyPr anchor="t"/>
          <a:lstStyle>
            <a:lvl1pPr marL="0" indent="0">
              <a:buNone/>
              <a:defRPr sz="555"/>
            </a:lvl1pPr>
            <a:lvl2pPr marL="79278" indent="0">
              <a:buNone/>
              <a:defRPr sz="486"/>
            </a:lvl2pPr>
            <a:lvl3pPr marL="158557" indent="0">
              <a:buNone/>
              <a:defRPr sz="416"/>
            </a:lvl3pPr>
            <a:lvl4pPr marL="237835" indent="0">
              <a:buNone/>
              <a:defRPr sz="347"/>
            </a:lvl4pPr>
            <a:lvl5pPr marL="317114" indent="0">
              <a:buNone/>
              <a:defRPr sz="347"/>
            </a:lvl5pPr>
            <a:lvl6pPr marL="396392" indent="0">
              <a:buNone/>
              <a:defRPr sz="347"/>
            </a:lvl6pPr>
            <a:lvl7pPr marL="475671" indent="0">
              <a:buNone/>
              <a:defRPr sz="347"/>
            </a:lvl7pPr>
            <a:lvl8pPr marL="554949" indent="0">
              <a:buNone/>
              <a:defRPr sz="347"/>
            </a:lvl8pPr>
            <a:lvl9pPr marL="634228" indent="0">
              <a:buNone/>
              <a:defRPr sz="34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7940" y="356711"/>
            <a:ext cx="2565682" cy="660852"/>
          </a:xfrm>
        </p:spPr>
        <p:txBody>
          <a:bodyPr/>
          <a:lstStyle>
            <a:lvl1pPr marL="0" indent="0">
              <a:buNone/>
              <a:defRPr sz="277"/>
            </a:lvl1pPr>
            <a:lvl2pPr marL="79278" indent="0">
              <a:buNone/>
              <a:defRPr sz="243"/>
            </a:lvl2pPr>
            <a:lvl3pPr marL="158557" indent="0">
              <a:buNone/>
              <a:defRPr sz="208"/>
            </a:lvl3pPr>
            <a:lvl4pPr marL="237835" indent="0">
              <a:buNone/>
              <a:defRPr sz="173"/>
            </a:lvl4pPr>
            <a:lvl5pPr marL="317114" indent="0">
              <a:buNone/>
              <a:defRPr sz="173"/>
            </a:lvl5pPr>
            <a:lvl6pPr marL="396392" indent="0">
              <a:buNone/>
              <a:defRPr sz="173"/>
            </a:lvl6pPr>
            <a:lvl7pPr marL="475671" indent="0">
              <a:buNone/>
              <a:defRPr sz="173"/>
            </a:lvl7pPr>
            <a:lvl8pPr marL="554949" indent="0">
              <a:buNone/>
              <a:defRPr sz="173"/>
            </a:lvl8pPr>
            <a:lvl9pPr marL="634228" indent="0">
              <a:buNone/>
              <a:defRPr sz="17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6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6904" y="63305"/>
            <a:ext cx="6861156" cy="229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6904" y="316526"/>
            <a:ext cx="6861156" cy="7544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6904" y="1102062"/>
            <a:ext cx="1789867" cy="63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EB053-0190-4627-A2D3-DD0726A160D8}" type="datetimeFigureOut">
              <a:rPr lang="en-US" smtClean="0"/>
              <a:t>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35082" y="1102062"/>
            <a:ext cx="2684800" cy="63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18192" y="1102062"/>
            <a:ext cx="1789867" cy="63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866D6-0627-459D-8076-F93D2C6F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806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158557" rtl="0" eaLnBrk="1" latinLnBrk="0" hangingPunct="1">
        <a:lnSpc>
          <a:spcPct val="90000"/>
        </a:lnSpc>
        <a:spcBef>
          <a:spcPct val="0"/>
        </a:spcBef>
        <a:buNone/>
        <a:defRPr sz="7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39" indent="-39639" algn="l" defTabSz="158557" rtl="0" eaLnBrk="1" latinLnBrk="0" hangingPunct="1">
        <a:lnSpc>
          <a:spcPct val="90000"/>
        </a:lnSpc>
        <a:spcBef>
          <a:spcPts val="173"/>
        </a:spcBef>
        <a:buFont typeface="Arial" panose="020B0604020202020204" pitchFamily="34" charset="0"/>
        <a:buChar char="•"/>
        <a:defRPr sz="486" kern="1200">
          <a:solidFill>
            <a:schemeClr val="tx1"/>
          </a:solidFill>
          <a:latin typeface="+mn-lt"/>
          <a:ea typeface="+mn-ea"/>
          <a:cs typeface="+mn-cs"/>
        </a:defRPr>
      </a:lvl1pPr>
      <a:lvl2pPr marL="118918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416" kern="1200">
          <a:solidFill>
            <a:schemeClr val="tx1"/>
          </a:solidFill>
          <a:latin typeface="+mn-lt"/>
          <a:ea typeface="+mn-ea"/>
          <a:cs typeface="+mn-cs"/>
        </a:defRPr>
      </a:lvl2pPr>
      <a:lvl3pPr marL="198196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47" kern="1200">
          <a:solidFill>
            <a:schemeClr val="tx1"/>
          </a:solidFill>
          <a:latin typeface="+mn-lt"/>
          <a:ea typeface="+mn-ea"/>
          <a:cs typeface="+mn-cs"/>
        </a:defRPr>
      </a:lvl3pPr>
      <a:lvl4pPr marL="277475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12" kern="1200">
          <a:solidFill>
            <a:schemeClr val="tx1"/>
          </a:solidFill>
          <a:latin typeface="+mn-lt"/>
          <a:ea typeface="+mn-ea"/>
          <a:cs typeface="+mn-cs"/>
        </a:defRPr>
      </a:lvl4pPr>
      <a:lvl5pPr marL="356753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12" kern="1200">
          <a:solidFill>
            <a:schemeClr val="tx1"/>
          </a:solidFill>
          <a:latin typeface="+mn-lt"/>
          <a:ea typeface="+mn-ea"/>
          <a:cs typeface="+mn-cs"/>
        </a:defRPr>
      </a:lvl5pPr>
      <a:lvl6pPr marL="436032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12" kern="1200">
          <a:solidFill>
            <a:schemeClr val="tx1"/>
          </a:solidFill>
          <a:latin typeface="+mn-lt"/>
          <a:ea typeface="+mn-ea"/>
          <a:cs typeface="+mn-cs"/>
        </a:defRPr>
      </a:lvl6pPr>
      <a:lvl7pPr marL="515310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12" kern="1200">
          <a:solidFill>
            <a:schemeClr val="tx1"/>
          </a:solidFill>
          <a:latin typeface="+mn-lt"/>
          <a:ea typeface="+mn-ea"/>
          <a:cs typeface="+mn-cs"/>
        </a:defRPr>
      </a:lvl7pPr>
      <a:lvl8pPr marL="594589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12" kern="1200">
          <a:solidFill>
            <a:schemeClr val="tx1"/>
          </a:solidFill>
          <a:latin typeface="+mn-lt"/>
          <a:ea typeface="+mn-ea"/>
          <a:cs typeface="+mn-cs"/>
        </a:defRPr>
      </a:lvl8pPr>
      <a:lvl9pPr marL="673867" indent="-39639" algn="l" defTabSz="158557" rtl="0" eaLnBrk="1" latinLnBrk="0" hangingPunct="1">
        <a:lnSpc>
          <a:spcPct val="90000"/>
        </a:lnSpc>
        <a:spcBef>
          <a:spcPts val="87"/>
        </a:spcBef>
        <a:buFont typeface="Arial" panose="020B0604020202020204" pitchFamily="34" charset="0"/>
        <a:buChar char="•"/>
        <a:defRPr sz="3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1pPr>
      <a:lvl2pPr marL="79278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2pPr>
      <a:lvl3pPr marL="158557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3pPr>
      <a:lvl4pPr marL="237835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4pPr>
      <a:lvl5pPr marL="317114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5pPr>
      <a:lvl6pPr marL="396392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6pPr>
      <a:lvl7pPr marL="475671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7pPr>
      <a:lvl8pPr marL="554949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8pPr>
      <a:lvl9pPr marL="634228" algn="l" defTabSz="158557" rtl="0" eaLnBrk="1" latinLnBrk="0" hangingPunct="1">
        <a:defRPr sz="3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FF5490D-C153-4371-9247-96E142ACA57E}"/>
              </a:ext>
            </a:extLst>
          </p:cNvPr>
          <p:cNvGrpSpPr/>
          <p:nvPr/>
        </p:nvGrpSpPr>
        <p:grpSpPr>
          <a:xfrm>
            <a:off x="113706" y="62019"/>
            <a:ext cx="7782412" cy="1114022"/>
            <a:chOff x="328275" y="62019"/>
            <a:chExt cx="7782412" cy="111402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97CA694-E268-46FF-8D8E-B1BE46AAAA4E}"/>
                </a:ext>
              </a:extLst>
            </p:cNvPr>
            <p:cNvGrpSpPr/>
            <p:nvPr/>
          </p:nvGrpSpPr>
          <p:grpSpPr>
            <a:xfrm>
              <a:off x="328275" y="220348"/>
              <a:ext cx="716438" cy="891165"/>
              <a:chOff x="2616779" y="1602814"/>
              <a:chExt cx="716438" cy="891165"/>
            </a:xfrm>
          </p:grpSpPr>
          <p:sp>
            <p:nvSpPr>
              <p:cNvPr id="3" name="Flowchart: Magnetic Disk 2">
                <a:extLst>
                  <a:ext uri="{FF2B5EF4-FFF2-40B4-BE49-F238E27FC236}">
                    <a16:creationId xmlns:a16="http://schemas.microsoft.com/office/drawing/2014/main" id="{5E3822D8-4A7B-4A7F-B6AE-D354911D9A2A}"/>
                  </a:ext>
                </a:extLst>
              </p:cNvPr>
              <p:cNvSpPr/>
              <p:nvPr/>
            </p:nvSpPr>
            <p:spPr>
              <a:xfrm>
                <a:off x="2616779" y="1602814"/>
                <a:ext cx="716438" cy="891165"/>
              </a:xfrm>
              <a:prstGeom prst="flowChartMagneticDisk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8ED3C84-D436-4026-9D23-03FF3F90D8C3}"/>
                  </a:ext>
                </a:extLst>
              </p:cNvPr>
              <p:cNvSpPr txBox="1"/>
              <p:nvPr/>
            </p:nvSpPr>
            <p:spPr>
              <a:xfrm>
                <a:off x="2654487" y="1882217"/>
                <a:ext cx="6676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Twitter 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Dataset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80C970B-B18C-45C5-BCC1-3C471CC7DB1E}"/>
                </a:ext>
              </a:extLst>
            </p:cNvPr>
            <p:cNvGrpSpPr/>
            <p:nvPr/>
          </p:nvGrpSpPr>
          <p:grpSpPr>
            <a:xfrm>
              <a:off x="1255440" y="382036"/>
              <a:ext cx="1583827" cy="632314"/>
              <a:chOff x="3729627" y="1764503"/>
              <a:chExt cx="1583827" cy="632314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BB05874-8748-41E2-907D-A8CD8313BFAD}"/>
                  </a:ext>
                </a:extLst>
              </p:cNvPr>
              <p:cNvSpPr/>
              <p:nvPr/>
            </p:nvSpPr>
            <p:spPr>
              <a:xfrm>
                <a:off x="3830227" y="1764503"/>
                <a:ext cx="1377017" cy="63231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325FA4F-3196-4807-B1B6-EFEAB70C148E}"/>
                  </a:ext>
                </a:extLst>
              </p:cNvPr>
              <p:cNvSpPr txBox="1"/>
              <p:nvPr/>
            </p:nvSpPr>
            <p:spPr>
              <a:xfrm>
                <a:off x="3729627" y="1882217"/>
                <a:ext cx="15838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Collecting </a:t>
                </a:r>
                <a:r>
                  <a:rPr lang="en-US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npm</a:t>
                </a: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core developers Tweet data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93DDE80-1F51-4EBC-94BC-1E8488A94112}"/>
                </a:ext>
              </a:extLst>
            </p:cNvPr>
            <p:cNvGrpSpPr/>
            <p:nvPr/>
          </p:nvGrpSpPr>
          <p:grpSpPr>
            <a:xfrm>
              <a:off x="2946296" y="382036"/>
              <a:ext cx="1704551" cy="632314"/>
              <a:chOff x="5448693" y="1764503"/>
              <a:chExt cx="1704551" cy="63231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332455E-B50D-4B92-B31E-0EDD0D18C8F4}"/>
                  </a:ext>
                </a:extLst>
              </p:cNvPr>
              <p:cNvSpPr/>
              <p:nvPr/>
            </p:nvSpPr>
            <p:spPr>
              <a:xfrm>
                <a:off x="5569417" y="1764503"/>
                <a:ext cx="1497759" cy="63231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C918D27-C141-4721-9DA9-C125C7477FCF}"/>
                  </a:ext>
                </a:extLst>
              </p:cNvPr>
              <p:cNvSpPr txBox="1"/>
              <p:nvPr/>
            </p:nvSpPr>
            <p:spPr>
              <a:xfrm>
                <a:off x="5448693" y="1882217"/>
                <a:ext cx="17045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Identifying Tweet topic, nature and sentiment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EAA6010-0DFA-4065-B8B8-3265E996B287}"/>
                </a:ext>
              </a:extLst>
            </p:cNvPr>
            <p:cNvGrpSpPr/>
            <p:nvPr/>
          </p:nvGrpSpPr>
          <p:grpSpPr>
            <a:xfrm>
              <a:off x="4595099" y="382036"/>
              <a:ext cx="2290074" cy="632314"/>
              <a:chOff x="6870555" y="1764503"/>
              <a:chExt cx="2290074" cy="63231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EE86D84-B009-4435-A269-524DED2F2062}"/>
                  </a:ext>
                </a:extLst>
              </p:cNvPr>
              <p:cNvSpPr/>
              <p:nvPr/>
            </p:nvSpPr>
            <p:spPr>
              <a:xfrm>
                <a:off x="7153245" y="1764503"/>
                <a:ext cx="1770004" cy="63231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4CC1241-A04F-4089-9697-A75085919918}"/>
                  </a:ext>
                </a:extLst>
              </p:cNvPr>
              <p:cNvSpPr txBox="1"/>
              <p:nvPr/>
            </p:nvSpPr>
            <p:spPr>
              <a:xfrm>
                <a:off x="6870555" y="1882217"/>
                <a:ext cx="22900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Kappa Agreement checking </a:t>
                </a:r>
              </a:p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 Tweet categorization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BA0CE4A-D82D-487C-B6CE-5D8A60CAD53B}"/>
                </a:ext>
              </a:extLst>
            </p:cNvPr>
            <p:cNvGrpSpPr/>
            <p:nvPr/>
          </p:nvGrpSpPr>
          <p:grpSpPr>
            <a:xfrm>
              <a:off x="6769947" y="284876"/>
              <a:ext cx="1340740" cy="891165"/>
              <a:chOff x="8857796" y="1667342"/>
              <a:chExt cx="1340740" cy="891165"/>
            </a:xfrm>
          </p:grpSpPr>
          <p:sp>
            <p:nvSpPr>
              <p:cNvPr id="23" name="Flowchart: Multidocument 22">
                <a:extLst>
                  <a:ext uri="{FF2B5EF4-FFF2-40B4-BE49-F238E27FC236}">
                    <a16:creationId xmlns:a16="http://schemas.microsoft.com/office/drawing/2014/main" id="{F1A02627-2314-4C1F-B38D-B6C455D61B1D}"/>
                  </a:ext>
                </a:extLst>
              </p:cNvPr>
              <p:cNvSpPr/>
              <p:nvPr/>
            </p:nvSpPr>
            <p:spPr>
              <a:xfrm>
                <a:off x="9044869" y="1667342"/>
                <a:ext cx="1060704" cy="891165"/>
              </a:xfrm>
              <a:prstGeom prst="flowChartMultidocumen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09442C5-1204-4EA2-85BF-C44E05A11206}"/>
                  </a:ext>
                </a:extLst>
              </p:cNvPr>
              <p:cNvSpPr txBox="1"/>
              <p:nvPr/>
            </p:nvSpPr>
            <p:spPr>
              <a:xfrm>
                <a:off x="8857796" y="1812859"/>
                <a:ext cx="13407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Results</a:t>
                </a:r>
              </a:p>
              <a:p>
                <a:pPr algn="ctr"/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(Categorized </a:t>
                </a:r>
              </a:p>
              <a:p>
                <a:pPr algn="ctr"/>
                <a:r>
                  <a:rPr lang="en-US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npm</a:t>
                </a: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Tweets)</a:t>
                </a:r>
              </a:p>
            </p:txBody>
          </p:sp>
        </p:grp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7024630-2479-4490-9E38-7D7221188EBE}"/>
                </a:ext>
              </a:extLst>
            </p:cNvPr>
            <p:cNvCxnSpPr/>
            <p:nvPr/>
          </p:nvCxnSpPr>
          <p:spPr>
            <a:xfrm>
              <a:off x="1043029" y="672577"/>
              <a:ext cx="31301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9D180DF0-108A-4CE9-A240-97E4EF5FAE14}"/>
                </a:ext>
              </a:extLst>
            </p:cNvPr>
            <p:cNvCxnSpPr/>
            <p:nvPr/>
          </p:nvCxnSpPr>
          <p:spPr>
            <a:xfrm>
              <a:off x="2737894" y="674149"/>
              <a:ext cx="31301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9A7D4F54-8085-4D63-AF64-0A64D1D0CCCC}"/>
                </a:ext>
              </a:extLst>
            </p:cNvPr>
            <p:cNvCxnSpPr/>
            <p:nvPr/>
          </p:nvCxnSpPr>
          <p:spPr>
            <a:xfrm>
              <a:off x="4559549" y="685148"/>
              <a:ext cx="31301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CA154FC2-FE22-4872-BE6F-F15A2F616848}"/>
                </a:ext>
              </a:extLst>
            </p:cNvPr>
            <p:cNvCxnSpPr/>
            <p:nvPr/>
          </p:nvCxnSpPr>
          <p:spPr>
            <a:xfrm>
              <a:off x="6635326" y="697719"/>
              <a:ext cx="31301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86B8B1B-D8C8-46BE-891D-B4173B839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90424" y="62019"/>
              <a:ext cx="398456" cy="4997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8123055-38A3-494F-9003-C4FCD94CD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8397" y="62019"/>
              <a:ext cx="398456" cy="4997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5BFA1BA-2C53-4288-94EF-8D33DAA63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2887" y="62020"/>
              <a:ext cx="398456" cy="47146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EC72D3E-DE2E-4923-BA32-878E21CD6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14561" y="62021"/>
              <a:ext cx="385687" cy="43772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2E85131-C324-4855-84C0-86A8D36DD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7053" y="62019"/>
              <a:ext cx="423274" cy="3996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312303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28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9</cp:revision>
  <cp:lastPrinted>2023-02-03T06:20:11Z</cp:lastPrinted>
  <dcterms:created xsi:type="dcterms:W3CDTF">2023-01-24T06:46:06Z</dcterms:created>
  <dcterms:modified xsi:type="dcterms:W3CDTF">2023-02-03T06:20:24Z</dcterms:modified>
</cp:coreProperties>
</file>