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47" r:id="rId2"/>
    <p:sldId id="356" r:id="rId3"/>
    <p:sldId id="365" r:id="rId4"/>
    <p:sldId id="366" r:id="rId5"/>
    <p:sldId id="261" r:id="rId6"/>
    <p:sldId id="364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06"/>
    <p:restoredTop sz="96058"/>
  </p:normalViewPr>
  <p:slideViewPr>
    <p:cSldViewPr snapToGrid="0" snapToObjects="1">
      <p:cViewPr varScale="1">
        <p:scale>
          <a:sx n="112" d="100"/>
          <a:sy n="112" d="100"/>
        </p:scale>
        <p:origin x="720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2632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44D75-7BF0-4F4F-A4FB-490C57CD018C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BE0F3-68CE-7E4C-A831-B13810434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443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049CCD-0512-EA49-9635-1B64C5322DC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574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049CCD-0512-EA49-9635-1B64C5322DC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3688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049CCD-0512-EA49-9635-1B64C5322DC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39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8EEACA-FE7F-5E4F-9D34-6B1C7146D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978A29F-E6D5-EF4D-946D-B15F130C0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79E436-76C6-8240-898F-8CA006D87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38C14D-AF5E-044A-97C9-1358B94FE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4340E4-20EB-2C48-8E06-6D05AAC8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493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3FC49C-E1E8-5B49-A495-B0FB3C0C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9D4F8E-0FA4-734C-B538-01D3B0B082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4AADD2-C469-4B4F-BD48-1571E81E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C55D92-294C-6E44-949C-B48B93444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5A9A1E-2BC6-F943-8F83-854E28D03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86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25D9172-BBA9-8443-B5FD-0C6F6C2134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2C03E0-5B6E-4548-A51C-E6B7E5257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5FE778-3922-5E45-A366-FA4CA9D8A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B2627A-83AB-584A-B92B-B5B9F4479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EB86C4-6E26-9F43-8085-2899AAF0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330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184432-EED9-0248-B61B-E204C9055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7AD55D7-B73E-E749-84E9-7B0CE20F8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00A9F2-55B7-DC47-9D1A-2AAE36AE9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423FE3-BBF0-A444-892F-AA6F846A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7D1323-690C-A540-B8AB-66F5CB5A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099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369ACF-2005-374C-B068-C873A70F6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167467-9616-4645-BAF6-D873D05BA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A9260D-9DE2-3B42-9CB8-145CCD9EB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DD8580-AACE-DD4F-B238-1ECD4ECCE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F94B0E-8B83-2B44-A966-E60A86A97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18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20EC60-4260-A34D-9BB4-F5B49414B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834ABE-1474-D742-9DC9-84C9FB5C45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F41BA61-7234-CD4B-B872-18D1A39EE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97F1FD7-5AAA-3A47-B9CC-802EB9D38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9A9801-A6B4-9549-B889-624130967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C7EC832-1758-9645-A712-BCACC28C9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02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AA3C05-27AF-7346-A5F9-EB5E5532D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EB1568C-704D-D449-8DE0-01BA067A8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787B2B2-911D-454C-A030-8B363A45E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008EA15-E6E1-5343-AAA3-F639FD0A65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B0D47D9-F1F7-974C-BFAD-FFB39FA2CC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26FFF63-9399-7741-99E2-BAA6E489C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B81FD68-F9F8-044E-AC33-5D066AA87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3037DD3-0E4F-CC47-853F-7D0A5044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626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D241FB-16BC-3E4C-A360-15D69B623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BA0B98B-6F93-D54E-BEDE-760F8F5F0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57B54E4-0D54-0D4A-8B38-170C8695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18A80E1-54C5-EA49-A21A-E18E7F119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56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B5A7F12-C7BF-C942-BE5D-B02A1C547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ED3070-87C0-C945-9923-B117357B2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49087A-41F6-C74C-A1B1-A93A3A4A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35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4D5743-573B-2649-BC19-7E7438D15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72F5C8-127C-9D49-822B-11227F2AD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AC3C442-F116-5F45-8F45-B212A0A8C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01511C-870C-A94B-9027-41232EB9C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B935BE2-2D6A-1645-AEBA-C0AE25858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A76A16F-4923-AA4F-9688-48279592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02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C0967C-FBD6-C540-80D3-CF101C4B5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16F722D-A32E-2E46-8C65-EB40AF030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BA61CAD-677A-A045-BD37-7AFA3DCC3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6860E21-546F-2942-8391-1771BFAC5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C9EE74A-D00E-E149-9A92-893509811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A3037C0-B37E-9D4E-B91C-182504F5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33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96CFF2D-5A76-DA4C-9700-8FA3A1567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8FDEFA7-7798-0649-B9E2-E9A57CD46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FE4F22-E5CA-A745-8516-8273DE075D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4E1AF-5E0D-9B44-B674-220AD8CC352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769305-7901-AF44-AE3C-F183656CD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00887D-3417-CF4C-8806-F13A5897B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39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em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emf"/><Relationship Id="rId5" Type="http://schemas.openxmlformats.org/officeDocument/2006/relationships/image" Target="../media/image5.png"/><Relationship Id="rId15" Type="http://schemas.openxmlformats.org/officeDocument/2006/relationships/image" Target="../media/image15.emf"/><Relationship Id="rId10" Type="http://schemas.openxmlformats.org/officeDocument/2006/relationships/image" Target="../media/image10.emf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emf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3.emf"/><Relationship Id="rId5" Type="http://schemas.openxmlformats.org/officeDocument/2006/relationships/image" Target="../media/image18.png"/><Relationship Id="rId15" Type="http://schemas.openxmlformats.org/officeDocument/2006/relationships/image" Target="../media/image27.emf"/><Relationship Id="rId10" Type="http://schemas.openxmlformats.org/officeDocument/2006/relationships/image" Target="../media/image22.emf"/><Relationship Id="rId4" Type="http://schemas.openxmlformats.org/officeDocument/2006/relationships/image" Target="../media/image17.png"/><Relationship Id="rId9" Type="http://schemas.openxmlformats.org/officeDocument/2006/relationships/image" Target="../media/image9.png"/><Relationship Id="rId14" Type="http://schemas.openxmlformats.org/officeDocument/2006/relationships/image" Target="../media/image2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emf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6.emf"/><Relationship Id="rId5" Type="http://schemas.openxmlformats.org/officeDocument/2006/relationships/image" Target="../media/image31.png"/><Relationship Id="rId15" Type="http://schemas.openxmlformats.org/officeDocument/2006/relationships/image" Target="../media/image40.emf"/><Relationship Id="rId10" Type="http://schemas.openxmlformats.org/officeDocument/2006/relationships/image" Target="../media/image35.emf"/><Relationship Id="rId4" Type="http://schemas.openxmlformats.org/officeDocument/2006/relationships/image" Target="../media/image30.png"/><Relationship Id="rId9" Type="http://schemas.openxmlformats.org/officeDocument/2006/relationships/image" Target="../media/image9.png"/><Relationship Id="rId14" Type="http://schemas.openxmlformats.org/officeDocument/2006/relationships/image" Target="../media/image3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72281B2-5BDA-D285-71ED-FC3F703E17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963642"/>
              </p:ext>
            </p:extLst>
          </p:nvPr>
        </p:nvGraphicFramePr>
        <p:xfrm>
          <a:off x="3534189" y="908822"/>
          <a:ext cx="5123621" cy="535176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500268">
                  <a:extLst>
                    <a:ext uri="{9D8B030D-6E8A-4147-A177-3AD203B41FA5}">
                      <a16:colId xmlns:a16="http://schemas.microsoft.com/office/drawing/2014/main" val="2594871595"/>
                    </a:ext>
                  </a:extLst>
                </a:gridCol>
                <a:gridCol w="675390">
                  <a:extLst>
                    <a:ext uri="{9D8B030D-6E8A-4147-A177-3AD203B41FA5}">
                      <a16:colId xmlns:a16="http://schemas.microsoft.com/office/drawing/2014/main" val="3928840320"/>
                    </a:ext>
                  </a:extLst>
                </a:gridCol>
                <a:gridCol w="721950">
                  <a:extLst>
                    <a:ext uri="{9D8B030D-6E8A-4147-A177-3AD203B41FA5}">
                      <a16:colId xmlns:a16="http://schemas.microsoft.com/office/drawing/2014/main" val="387895372"/>
                    </a:ext>
                  </a:extLst>
                </a:gridCol>
                <a:gridCol w="2226013">
                  <a:extLst>
                    <a:ext uri="{9D8B030D-6E8A-4147-A177-3AD203B41FA5}">
                      <a16:colId xmlns:a16="http://schemas.microsoft.com/office/drawing/2014/main" val="2121364223"/>
                    </a:ext>
                  </a:extLst>
                </a:gridCol>
              </a:tblGrid>
              <a:tr h="244462"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Brachyury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808634"/>
                  </a:ext>
                </a:extLst>
              </a:tr>
              <a:tr h="313328"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IHC score</a:t>
                      </a: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82822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u="none" strike="noStrike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Features</a:t>
                      </a:r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&lt;4</a:t>
                      </a: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≧4</a:t>
                      </a: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 value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+mn-ea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2789873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Gender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3645654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male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extLst>
                  <a:ext uri="{0D108BD9-81ED-4DB2-BD59-A6C34878D82A}">
                    <a16:rowId xmlns:a16="http://schemas.microsoft.com/office/drawing/2014/main" val="3263858362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female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&gt;0.9999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305332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Age(years)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23728848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 70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extLst>
                  <a:ext uri="{0D108BD9-81ED-4DB2-BD59-A6C34878D82A}">
                    <a16:rowId xmlns:a16="http://schemas.microsoft.com/office/drawing/2014/main" val="1445871721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u="none" strike="noStrike">
                          <a:solidFill>
                            <a:schemeClr val="tx1"/>
                          </a:solidFill>
                          <a:effectLst/>
                        </a:rPr>
                        <a:t>≧</a:t>
                      </a:r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0.7509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2647437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 classification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57456420"/>
                  </a:ext>
                </a:extLst>
              </a:tr>
              <a:tr h="2389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T1,T2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extLst>
                  <a:ext uri="{0D108BD9-81ED-4DB2-BD59-A6C34878D82A}">
                    <a16:rowId xmlns:a16="http://schemas.microsoft.com/office/drawing/2014/main" val="538236654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T3,T4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0.7678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974460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 classification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09084937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N0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extLst>
                  <a:ext uri="{0D108BD9-81ED-4DB2-BD59-A6C34878D82A}">
                    <a16:rowId xmlns:a16="http://schemas.microsoft.com/office/drawing/2014/main" val="1853781418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N1-3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&gt;0.9999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5257057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Stage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34840654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Ⅰ, Ⅱ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extLst>
                  <a:ext uri="{0D108BD9-81ED-4DB2-BD59-A6C34878D82A}">
                    <a16:rowId xmlns:a16="http://schemas.microsoft.com/office/drawing/2014/main" val="364847618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Ⅲ, Ⅳ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0.1408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7808643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HPV p16 status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3708395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HPV p16(ー)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/>
                </a:tc>
                <a:extLst>
                  <a:ext uri="{0D108BD9-81ED-4DB2-BD59-A6C34878D82A}">
                    <a16:rowId xmlns:a16="http://schemas.microsoft.com/office/drawing/2014/main" val="130491186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HPV p16(＋)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0.0384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082" marR="8082" marT="808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227920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C8F612-830C-3337-A775-8175AE1E42C6}"/>
              </a:ext>
            </a:extLst>
          </p:cNvPr>
          <p:cNvSpPr txBox="1"/>
          <p:nvPr/>
        </p:nvSpPr>
        <p:spPr>
          <a:xfrm>
            <a:off x="0" y="0"/>
            <a:ext cx="10451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Supplemental Table 1</a:t>
            </a:r>
          </a:p>
          <a:p>
            <a:r>
              <a:rPr lang="en-US" altLang="ja-JP" b="1" dirty="0"/>
              <a:t>Correlations between Brachyury expression and clinical characteristics in HNSCC patients. </a:t>
            </a:r>
          </a:p>
        </p:txBody>
      </p:sp>
    </p:spTree>
    <p:extLst>
      <p:ext uri="{BB962C8B-B14F-4D97-AF65-F5344CB8AC3E}">
        <p14:creationId xmlns:p14="http://schemas.microsoft.com/office/powerpoint/2010/main" val="58226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AE5F86-0948-644D-9DE9-65D7F049E77A}"/>
              </a:ext>
            </a:extLst>
          </p:cNvPr>
          <p:cNvSpPr txBox="1"/>
          <p:nvPr/>
        </p:nvSpPr>
        <p:spPr>
          <a:xfrm rot="18300000">
            <a:off x="3527147" y="1474839"/>
            <a:ext cx="862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Arial"/>
                <a:cs typeface="Arial"/>
              </a:rPr>
              <a:t>SCC152</a:t>
            </a:r>
            <a:endParaRPr kumimoji="1" lang="ja-JP" altLang="en-US" sz="1400" b="1">
              <a:latin typeface="Arial"/>
              <a:cs typeface="Arial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6803BB-C611-3EBA-327D-B74F5E9AFE78}"/>
              </a:ext>
            </a:extLst>
          </p:cNvPr>
          <p:cNvSpPr txBox="1"/>
          <p:nvPr/>
        </p:nvSpPr>
        <p:spPr>
          <a:xfrm rot="18300000">
            <a:off x="2082776" y="1414636"/>
            <a:ext cx="1160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Arial"/>
                <a:cs typeface="Arial"/>
              </a:rPr>
              <a:t>UM-SCC-47</a:t>
            </a:r>
            <a:endParaRPr kumimoji="1" lang="ja-JP" altLang="en-US" sz="1400" b="1">
              <a:latin typeface="Arial"/>
              <a:cs typeface="Arial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A9A126C-0004-EEA5-52D5-6D7C4E26463C}"/>
              </a:ext>
            </a:extLst>
          </p:cNvPr>
          <p:cNvSpPr txBox="1"/>
          <p:nvPr/>
        </p:nvSpPr>
        <p:spPr>
          <a:xfrm rot="18300000">
            <a:off x="2852471" y="1491933"/>
            <a:ext cx="862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Arial"/>
                <a:cs typeface="Arial"/>
              </a:rPr>
              <a:t>SCC090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C12A2A4-2582-6288-170A-A75795ED2CD6}"/>
              </a:ext>
            </a:extLst>
          </p:cNvPr>
          <p:cNvSpPr txBox="1"/>
          <p:nvPr/>
        </p:nvSpPr>
        <p:spPr>
          <a:xfrm>
            <a:off x="998756" y="2175002"/>
            <a:ext cx="12234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Arial"/>
                <a:cs typeface="Arial"/>
              </a:rPr>
              <a:t>Brachyury</a:t>
            </a:r>
            <a:endParaRPr kumimoji="1" lang="ja-JP" altLang="en-US" sz="1400" b="1">
              <a:latin typeface="Arial"/>
              <a:cs typeface="Arial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608194D-29E2-8097-46A2-6148FC0101AA}"/>
              </a:ext>
            </a:extLst>
          </p:cNvPr>
          <p:cNvSpPr txBox="1"/>
          <p:nvPr/>
        </p:nvSpPr>
        <p:spPr>
          <a:xfrm>
            <a:off x="1169515" y="2609668"/>
            <a:ext cx="881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Arial"/>
                <a:cs typeface="Arial"/>
              </a:rPr>
              <a:t>β-actin</a:t>
            </a:r>
            <a:endParaRPr kumimoji="1" lang="ja-JP" altLang="en-US" sz="1400" b="1">
              <a:latin typeface="Arial"/>
              <a:cs typeface="Arial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8840BE-8C0E-6675-2F5F-87B2D3439D7F}"/>
              </a:ext>
            </a:extLst>
          </p:cNvPr>
          <p:cNvSpPr txBox="1"/>
          <p:nvPr/>
        </p:nvSpPr>
        <p:spPr>
          <a:xfrm>
            <a:off x="0" y="0"/>
            <a:ext cx="2938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Supplemental Figure S1 </a:t>
            </a:r>
            <a:endParaRPr kumimoji="1" lang="ja-JP" altLang="en-US">
              <a:solidFill>
                <a:srgbClr val="FF0000"/>
              </a:solidFill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BA6A04D-B57B-6A3C-86CD-B4FA38524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100" y="2162829"/>
            <a:ext cx="2052478" cy="42598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56732D6-CA7B-24D4-D20E-51AFB47FB7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420"/>
          <a:stretch/>
        </p:blipFill>
        <p:spPr>
          <a:xfrm>
            <a:off x="2057710" y="2623439"/>
            <a:ext cx="2129005" cy="42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59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810D2D22-3FF6-0940-1D63-88DB5AFB7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497"/>
          <a:stretch/>
        </p:blipFill>
        <p:spPr>
          <a:xfrm>
            <a:off x="3510016" y="2990517"/>
            <a:ext cx="1650374" cy="167613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5159540-D317-F6E4-448D-F2E1AF383D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0497"/>
          <a:stretch/>
        </p:blipFill>
        <p:spPr>
          <a:xfrm>
            <a:off x="799665" y="3004749"/>
            <a:ext cx="1650374" cy="167613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BCFA02D-09DE-5003-5B90-B3430B858A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0797"/>
          <a:stretch/>
        </p:blipFill>
        <p:spPr>
          <a:xfrm>
            <a:off x="817811" y="1027371"/>
            <a:ext cx="1643233" cy="167613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3F126FF-14C9-8CFF-AB76-738E77A537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0112"/>
          <a:stretch/>
        </p:blipFill>
        <p:spPr>
          <a:xfrm>
            <a:off x="3490310" y="4896441"/>
            <a:ext cx="1663626" cy="168029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D92B02C-C6B4-A4B0-E2DC-4000C1C77D1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0067"/>
          <a:stretch/>
        </p:blipFill>
        <p:spPr>
          <a:xfrm>
            <a:off x="3497681" y="1046853"/>
            <a:ext cx="1643234" cy="165862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4BCA23E-C3E3-0F34-C580-CE83C933E73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9681"/>
          <a:stretch/>
        </p:blipFill>
        <p:spPr>
          <a:xfrm>
            <a:off x="809886" y="4876604"/>
            <a:ext cx="1669724" cy="167613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79928D-730F-9A46-BC3D-1D42F514AB8E}"/>
              </a:ext>
            </a:extLst>
          </p:cNvPr>
          <p:cNvSpPr txBox="1"/>
          <p:nvPr/>
        </p:nvSpPr>
        <p:spPr>
          <a:xfrm>
            <a:off x="0" y="1738"/>
            <a:ext cx="2938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Supplemental Figure S2 </a:t>
            </a:r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4163226-F748-9B45-8988-893A8C5CB4BE}"/>
              </a:ext>
            </a:extLst>
          </p:cNvPr>
          <p:cNvSpPr txBox="1"/>
          <p:nvPr/>
        </p:nvSpPr>
        <p:spPr>
          <a:xfrm>
            <a:off x="2566543" y="3126080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1927A608-42D6-524B-B6B9-9297D34E909B}"/>
              </a:ext>
            </a:extLst>
          </p:cNvPr>
          <p:cNvSpPr txBox="1"/>
          <p:nvPr/>
        </p:nvSpPr>
        <p:spPr>
          <a:xfrm>
            <a:off x="2559400" y="3292966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C736F862-62FB-9547-8DA1-81C19522F24B}"/>
              </a:ext>
            </a:extLst>
          </p:cNvPr>
          <p:cNvSpPr txBox="1"/>
          <p:nvPr/>
        </p:nvSpPr>
        <p:spPr>
          <a:xfrm>
            <a:off x="2559398" y="3463380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CDDP</a:t>
            </a:r>
            <a:endParaRPr kumimoji="1" lang="ja-JP" altLang="en-US" sz="800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73B3BE83-5D16-A04B-A2D4-6ADBB923532D}"/>
              </a:ext>
            </a:extLst>
          </p:cNvPr>
          <p:cNvSpPr txBox="1"/>
          <p:nvPr/>
        </p:nvSpPr>
        <p:spPr>
          <a:xfrm>
            <a:off x="2588785" y="1144761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5B692055-D4F3-B04F-B4F7-50F3E3ECAD92}"/>
              </a:ext>
            </a:extLst>
          </p:cNvPr>
          <p:cNvSpPr txBox="1"/>
          <p:nvPr/>
        </p:nvSpPr>
        <p:spPr>
          <a:xfrm>
            <a:off x="2581641" y="1311647"/>
            <a:ext cx="85918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62293EDB-2261-B843-87FB-2485FFA4213E}"/>
              </a:ext>
            </a:extLst>
          </p:cNvPr>
          <p:cNvSpPr txBox="1"/>
          <p:nvPr/>
        </p:nvSpPr>
        <p:spPr>
          <a:xfrm>
            <a:off x="2581640" y="1482061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CDDP</a:t>
            </a:r>
            <a:endParaRPr kumimoji="1" lang="ja-JP" altLang="en-US" sz="800"/>
          </a:p>
        </p:txBody>
      </p:sp>
      <p:pic>
        <p:nvPicPr>
          <p:cNvPr id="72" name="図 71">
            <a:extLst>
              <a:ext uri="{FF2B5EF4-FFF2-40B4-BE49-F238E27FC236}">
                <a16:creationId xmlns:a16="http://schemas.microsoft.com/office/drawing/2014/main" id="{9B857A1F-BE5F-194B-A049-F7EE494DA6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0518" y="1136429"/>
            <a:ext cx="201386" cy="544487"/>
          </a:xfrm>
          <a:prstGeom prst="rect">
            <a:avLst/>
          </a:prstGeom>
        </p:spPr>
      </p:pic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9F73DAC7-7997-0249-B931-C6359B1405DD}"/>
              </a:ext>
            </a:extLst>
          </p:cNvPr>
          <p:cNvSpPr txBox="1"/>
          <p:nvPr/>
        </p:nvSpPr>
        <p:spPr>
          <a:xfrm>
            <a:off x="5260580" y="1162284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2A47B047-957A-5B46-BDDC-22CEC23803DD}"/>
              </a:ext>
            </a:extLst>
          </p:cNvPr>
          <p:cNvSpPr txBox="1"/>
          <p:nvPr/>
        </p:nvSpPr>
        <p:spPr>
          <a:xfrm>
            <a:off x="5253437" y="1329170"/>
            <a:ext cx="81146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No treatment</a:t>
            </a:r>
            <a:endParaRPr lang="ja-JP" altLang="en-US" sz="800"/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DC6A354D-110E-F64E-9EDE-1A292FF603F3}"/>
              </a:ext>
            </a:extLst>
          </p:cNvPr>
          <p:cNvSpPr txBox="1"/>
          <p:nvPr/>
        </p:nvSpPr>
        <p:spPr>
          <a:xfrm>
            <a:off x="5253435" y="1499584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CDDP </a:t>
            </a:r>
            <a:endParaRPr kumimoji="1" lang="ja-JP" altLang="en-US" sz="800"/>
          </a:p>
        </p:txBody>
      </p:sp>
      <p:pic>
        <p:nvPicPr>
          <p:cNvPr id="79" name="図 78">
            <a:extLst>
              <a:ext uri="{FF2B5EF4-FFF2-40B4-BE49-F238E27FC236}">
                <a16:creationId xmlns:a16="http://schemas.microsoft.com/office/drawing/2014/main" id="{2A7941F1-8BAE-A844-BFBF-0413B8D1B3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2313" y="1153952"/>
            <a:ext cx="201386" cy="544487"/>
          </a:xfrm>
          <a:prstGeom prst="rect">
            <a:avLst/>
          </a:prstGeom>
        </p:spPr>
      </p:pic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EDA75CC7-0AC8-6E40-9E16-B2F4C748ECE0}"/>
              </a:ext>
            </a:extLst>
          </p:cNvPr>
          <p:cNvSpPr txBox="1"/>
          <p:nvPr/>
        </p:nvSpPr>
        <p:spPr>
          <a:xfrm>
            <a:off x="5299437" y="3114763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D98CCCFA-6D48-AB48-B86C-F503D53515FB}"/>
              </a:ext>
            </a:extLst>
          </p:cNvPr>
          <p:cNvSpPr txBox="1"/>
          <p:nvPr/>
        </p:nvSpPr>
        <p:spPr>
          <a:xfrm>
            <a:off x="5292293" y="3281649"/>
            <a:ext cx="853187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No treatment</a:t>
            </a:r>
            <a:endParaRPr lang="ja-JP" altLang="en-US" sz="80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84A1AD7E-53B4-4F47-9E5E-5DC7DEFCADED}"/>
              </a:ext>
            </a:extLst>
          </p:cNvPr>
          <p:cNvSpPr txBox="1"/>
          <p:nvPr/>
        </p:nvSpPr>
        <p:spPr>
          <a:xfrm>
            <a:off x="5292292" y="3452063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CDD</a:t>
            </a:r>
            <a:r>
              <a:rPr lang="en-US" altLang="ja-JP" sz="800" dirty="0"/>
              <a:t>P</a:t>
            </a:r>
            <a:endParaRPr kumimoji="1" lang="ja-JP" altLang="en-US" sz="800"/>
          </a:p>
        </p:txBody>
      </p:sp>
      <p:pic>
        <p:nvPicPr>
          <p:cNvPr id="84" name="図 83">
            <a:extLst>
              <a:ext uri="{FF2B5EF4-FFF2-40B4-BE49-F238E27FC236}">
                <a16:creationId xmlns:a16="http://schemas.microsoft.com/office/drawing/2014/main" id="{56137ACD-13C9-F547-BA33-536AC71961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1170" y="3106431"/>
            <a:ext cx="201386" cy="544487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6C59CB48-856B-F440-B5B1-43EC92F7C0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8276" y="3117748"/>
            <a:ext cx="201386" cy="544487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571E2EF-CF66-6F34-908F-1AD336DDB14D}"/>
              </a:ext>
            </a:extLst>
          </p:cNvPr>
          <p:cNvSpPr txBox="1"/>
          <p:nvPr/>
        </p:nvSpPr>
        <p:spPr>
          <a:xfrm>
            <a:off x="2567084" y="4996546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4612BBC-360D-CECB-6F35-A361ECC87B58}"/>
              </a:ext>
            </a:extLst>
          </p:cNvPr>
          <p:cNvSpPr txBox="1"/>
          <p:nvPr/>
        </p:nvSpPr>
        <p:spPr>
          <a:xfrm>
            <a:off x="2560835" y="5171737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456CE9E-8A99-EAD6-DF2E-948C77D66505}"/>
              </a:ext>
            </a:extLst>
          </p:cNvPr>
          <p:cNvSpPr txBox="1"/>
          <p:nvPr/>
        </p:nvSpPr>
        <p:spPr>
          <a:xfrm>
            <a:off x="2559939" y="5333846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CDDP</a:t>
            </a:r>
            <a:endParaRPr kumimoji="1" lang="ja-JP" altLang="en-US" sz="800"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B76B78F7-7392-21EF-8463-F25896DD4B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8817" y="4988214"/>
            <a:ext cx="201386" cy="544487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4F81E2D-ADCB-2FEA-59AD-12C63FC177D6}"/>
              </a:ext>
            </a:extLst>
          </p:cNvPr>
          <p:cNvSpPr txBox="1"/>
          <p:nvPr/>
        </p:nvSpPr>
        <p:spPr>
          <a:xfrm>
            <a:off x="5286918" y="5013621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FB60F7B-084C-25FD-213E-2AA2C02ABBDB}"/>
              </a:ext>
            </a:extLst>
          </p:cNvPr>
          <p:cNvSpPr txBox="1"/>
          <p:nvPr/>
        </p:nvSpPr>
        <p:spPr>
          <a:xfrm>
            <a:off x="5279775" y="5180507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950F133-3EC1-2EEB-D436-21411B08E31D}"/>
              </a:ext>
            </a:extLst>
          </p:cNvPr>
          <p:cNvSpPr txBox="1"/>
          <p:nvPr/>
        </p:nvSpPr>
        <p:spPr>
          <a:xfrm>
            <a:off x="5279773" y="5350921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CDD</a:t>
            </a:r>
            <a:r>
              <a:rPr lang="en-US" altLang="ja-JP" sz="800" dirty="0"/>
              <a:t>P</a:t>
            </a:r>
            <a:endParaRPr kumimoji="1" lang="ja-JP" altLang="en-US" sz="800"/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A98BCBC3-1D99-0B0A-EB07-953E6641F5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8651" y="5005289"/>
            <a:ext cx="201386" cy="54448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B8A0DB78-1579-809A-4694-3BCD6BF7EF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64438" y="5265320"/>
            <a:ext cx="1803489" cy="160530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D12BE59-1673-5766-E72D-59D96BAD95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02219" y="1394272"/>
            <a:ext cx="1833103" cy="1624949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2CA73FA-5250-C54E-4804-7E865E65D8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37049" y="5345017"/>
            <a:ext cx="1658120" cy="1481982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C903795F-2AB8-DC30-C0A0-046BDAEAF2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71728" y="1422008"/>
            <a:ext cx="1803568" cy="1592161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726595D-BB64-233C-C891-6BD349961100}"/>
              </a:ext>
            </a:extLst>
          </p:cNvPr>
          <p:cNvSpPr txBox="1"/>
          <p:nvPr/>
        </p:nvSpPr>
        <p:spPr>
          <a:xfrm>
            <a:off x="2559746" y="2729528"/>
            <a:ext cx="104868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HLA-class I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2724B00-007B-190B-4C77-CDFCE7E13C60}"/>
              </a:ext>
            </a:extLst>
          </p:cNvPr>
          <p:cNvSpPr txBox="1"/>
          <p:nvPr/>
        </p:nvSpPr>
        <p:spPr>
          <a:xfrm>
            <a:off x="2636683" y="4688333"/>
            <a:ext cx="79861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HLA-DR</a:t>
            </a:r>
            <a:endParaRPr kumimoji="1" lang="ja-JP" altLang="en-US" sz="1200" b="1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DB2E63B-8127-24E8-C6FC-C30A679D0C94}"/>
              </a:ext>
            </a:extLst>
          </p:cNvPr>
          <p:cNvSpPr txBox="1"/>
          <p:nvPr/>
        </p:nvSpPr>
        <p:spPr>
          <a:xfrm>
            <a:off x="2714064" y="6570479"/>
            <a:ext cx="66075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/>
              <a:t>PD-L1</a:t>
            </a: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1B5F6627-EE5B-0F97-CBB0-7FD7FDAEDB15}"/>
              </a:ext>
            </a:extLst>
          </p:cNvPr>
          <p:cNvCxnSpPr>
            <a:cxnSpLocks/>
          </p:cNvCxnSpPr>
          <p:nvPr/>
        </p:nvCxnSpPr>
        <p:spPr>
          <a:xfrm>
            <a:off x="1026822" y="2726261"/>
            <a:ext cx="4083495" cy="0"/>
          </a:xfrm>
          <a:prstGeom prst="straightConnector1">
            <a:avLst/>
          </a:prstGeom>
          <a:ln w="19050"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BA2BDAF4-4259-7B29-9B7A-F36BD0CBF602}"/>
              </a:ext>
            </a:extLst>
          </p:cNvPr>
          <p:cNvCxnSpPr>
            <a:cxnSpLocks/>
          </p:cNvCxnSpPr>
          <p:nvPr/>
        </p:nvCxnSpPr>
        <p:spPr>
          <a:xfrm>
            <a:off x="1039375" y="4705965"/>
            <a:ext cx="4083495" cy="0"/>
          </a:xfrm>
          <a:prstGeom prst="straightConnector1">
            <a:avLst/>
          </a:prstGeom>
          <a:ln w="19050"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1A8A4A81-0FD8-14E3-BD34-E0C0B563E169}"/>
              </a:ext>
            </a:extLst>
          </p:cNvPr>
          <p:cNvCxnSpPr>
            <a:cxnSpLocks/>
          </p:cNvCxnSpPr>
          <p:nvPr/>
        </p:nvCxnSpPr>
        <p:spPr>
          <a:xfrm>
            <a:off x="1039374" y="6587121"/>
            <a:ext cx="4083495" cy="0"/>
          </a:xfrm>
          <a:prstGeom prst="straightConnector1">
            <a:avLst/>
          </a:prstGeom>
          <a:ln w="19050"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BEF1E2C-2107-9EC8-FB9B-483F210EEFBD}"/>
              </a:ext>
            </a:extLst>
          </p:cNvPr>
          <p:cNvSpPr txBox="1"/>
          <p:nvPr/>
        </p:nvSpPr>
        <p:spPr>
          <a:xfrm>
            <a:off x="1236498" y="805617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HPC92Y          </a:t>
            </a:r>
            <a:endParaRPr lang="ja-JP" altLang="ja-JP" sz="1200" b="1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E6AFB00-7063-9D1D-2735-EDB094ABE8C9}"/>
              </a:ext>
            </a:extLst>
          </p:cNvPr>
          <p:cNvSpPr txBox="1"/>
          <p:nvPr/>
        </p:nvSpPr>
        <p:spPr>
          <a:xfrm>
            <a:off x="3846411" y="777344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HSC4  </a:t>
            </a:r>
            <a:endParaRPr lang="ja-JP" altLang="ja-JP" sz="1200" b="1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ED78BAB9-0A8B-CB4B-4E10-E3E35D7817FB}"/>
              </a:ext>
            </a:extLst>
          </p:cNvPr>
          <p:cNvSpPr txBox="1"/>
          <p:nvPr/>
        </p:nvSpPr>
        <p:spPr>
          <a:xfrm>
            <a:off x="6535842" y="610206"/>
            <a:ext cx="325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b="1" dirty="0"/>
              <a:t>b</a:t>
            </a:r>
            <a:endParaRPr kumimoji="1" lang="ja-JP" altLang="en-US" b="1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CDEA6C3-8B5D-0323-7D86-7D16D22E155A}"/>
              </a:ext>
            </a:extLst>
          </p:cNvPr>
          <p:cNvSpPr txBox="1"/>
          <p:nvPr/>
        </p:nvSpPr>
        <p:spPr>
          <a:xfrm>
            <a:off x="7366780" y="812446"/>
            <a:ext cx="868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HPC92Y          </a:t>
            </a:r>
            <a:endParaRPr lang="ja-JP" altLang="ja-JP" sz="1200" b="1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92CE255-19CB-D7B7-E103-5576AD44DDEE}"/>
              </a:ext>
            </a:extLst>
          </p:cNvPr>
          <p:cNvSpPr txBox="1"/>
          <p:nvPr/>
        </p:nvSpPr>
        <p:spPr>
          <a:xfrm>
            <a:off x="7266675" y="1066836"/>
            <a:ext cx="104868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HLA-class I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79B92AF-69D9-B86F-34AE-45EBFF75710D}"/>
              </a:ext>
            </a:extLst>
          </p:cNvPr>
          <p:cNvSpPr txBox="1"/>
          <p:nvPr/>
        </p:nvSpPr>
        <p:spPr>
          <a:xfrm>
            <a:off x="9373551" y="1066483"/>
            <a:ext cx="104868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HLA-class I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9F1FF98-382B-B5A0-670C-CA651C89F5EC}"/>
              </a:ext>
            </a:extLst>
          </p:cNvPr>
          <p:cNvSpPr txBox="1"/>
          <p:nvPr/>
        </p:nvSpPr>
        <p:spPr>
          <a:xfrm>
            <a:off x="9422780" y="804873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HSC4          </a:t>
            </a:r>
            <a:endParaRPr lang="ja-JP" altLang="ja-JP" sz="1200" b="1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439C1C1C-1303-7F87-E78B-E2D7F37A4FE2}"/>
              </a:ext>
            </a:extLst>
          </p:cNvPr>
          <p:cNvSpPr txBox="1"/>
          <p:nvPr/>
        </p:nvSpPr>
        <p:spPr>
          <a:xfrm>
            <a:off x="9651437" y="3020002"/>
            <a:ext cx="79861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HLA-DR</a:t>
            </a:r>
            <a:endParaRPr kumimoji="1" lang="ja-JP" altLang="en-US" sz="1200" b="1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E42C2C25-F15B-CA30-8546-563BC3A3C5C7}"/>
              </a:ext>
            </a:extLst>
          </p:cNvPr>
          <p:cNvSpPr txBox="1"/>
          <p:nvPr/>
        </p:nvSpPr>
        <p:spPr>
          <a:xfrm>
            <a:off x="7433563" y="3028641"/>
            <a:ext cx="79861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HLA-DR</a:t>
            </a:r>
            <a:endParaRPr kumimoji="1" lang="ja-JP" altLang="en-US" sz="1200" b="1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77532810-7EEE-313D-BA92-C650A3AB7A40}"/>
              </a:ext>
            </a:extLst>
          </p:cNvPr>
          <p:cNvSpPr txBox="1"/>
          <p:nvPr/>
        </p:nvSpPr>
        <p:spPr>
          <a:xfrm>
            <a:off x="8356493" y="642450"/>
            <a:ext cx="868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MFI          </a:t>
            </a:r>
            <a:endParaRPr lang="ja-JP" altLang="ja-JP" sz="1200" b="1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83C9502-96E1-DD08-C840-24B1BDB6FCE4}"/>
              </a:ext>
            </a:extLst>
          </p:cNvPr>
          <p:cNvSpPr txBox="1"/>
          <p:nvPr/>
        </p:nvSpPr>
        <p:spPr>
          <a:xfrm>
            <a:off x="7490390" y="4971350"/>
            <a:ext cx="66075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/>
              <a:t>PD-L1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1E656B6-882A-5447-3624-376D8BAA979A}"/>
              </a:ext>
            </a:extLst>
          </p:cNvPr>
          <p:cNvSpPr txBox="1"/>
          <p:nvPr/>
        </p:nvSpPr>
        <p:spPr>
          <a:xfrm>
            <a:off x="9709146" y="4966289"/>
            <a:ext cx="66075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/>
              <a:t>PD-L1</a:t>
            </a: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3CB5CB14-90C5-FC77-FE36-673DA54E17D7}"/>
              </a:ext>
            </a:extLst>
          </p:cNvPr>
          <p:cNvSpPr txBox="1"/>
          <p:nvPr/>
        </p:nvSpPr>
        <p:spPr>
          <a:xfrm>
            <a:off x="498490" y="682654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a</a:t>
            </a:r>
            <a:endParaRPr kumimoji="1" lang="ja-JP" altLang="en-US" b="1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05A541AE-6200-5449-8873-FAD2787C216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71728" y="3388823"/>
            <a:ext cx="1750716" cy="159216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24B97420-1DB3-D89D-7526-7A0D087D102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22534" y="3378674"/>
            <a:ext cx="1750718" cy="159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19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図 91">
            <a:extLst>
              <a:ext uri="{FF2B5EF4-FFF2-40B4-BE49-F238E27FC236}">
                <a16:creationId xmlns:a16="http://schemas.microsoft.com/office/drawing/2014/main" id="{FB187896-8024-5537-383A-0F740D0252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954"/>
          <a:stretch/>
        </p:blipFill>
        <p:spPr>
          <a:xfrm>
            <a:off x="3505805" y="3007414"/>
            <a:ext cx="1641869" cy="1678542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552C0564-1960-34F6-B913-9BAE82F14E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0511"/>
          <a:stretch/>
        </p:blipFill>
        <p:spPr>
          <a:xfrm>
            <a:off x="3499408" y="4871929"/>
            <a:ext cx="1663249" cy="168955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1B56D24C-C59E-A43A-4F87-EBCEFDA4EE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0840"/>
          <a:stretch/>
        </p:blipFill>
        <p:spPr>
          <a:xfrm>
            <a:off x="806171" y="2998771"/>
            <a:ext cx="1644586" cy="167854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B2B1B0D-2A9E-1205-F856-FFE0328F3A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94" r="30681"/>
          <a:stretch/>
        </p:blipFill>
        <p:spPr>
          <a:xfrm>
            <a:off x="803206" y="4880642"/>
            <a:ext cx="1663249" cy="167516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227C98B-7C68-0626-432C-E9136E16511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0926"/>
          <a:stretch/>
        </p:blipFill>
        <p:spPr>
          <a:xfrm>
            <a:off x="808667" y="1018295"/>
            <a:ext cx="1648651" cy="1684781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04FF5108-5EF8-EFDA-DEB6-D8706A142BF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30628"/>
          <a:stretch/>
        </p:blipFill>
        <p:spPr>
          <a:xfrm>
            <a:off x="3495175" y="1019040"/>
            <a:ext cx="1660180" cy="168929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79928D-730F-9A46-BC3D-1D42F514AB8E}"/>
              </a:ext>
            </a:extLst>
          </p:cNvPr>
          <p:cNvSpPr txBox="1"/>
          <p:nvPr/>
        </p:nvSpPr>
        <p:spPr>
          <a:xfrm>
            <a:off x="-5933" y="-19509"/>
            <a:ext cx="2938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Supplemental Figure S2</a:t>
            </a:r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4163226-F748-9B45-8988-893A8C5CB4BE}"/>
              </a:ext>
            </a:extLst>
          </p:cNvPr>
          <p:cNvSpPr txBox="1"/>
          <p:nvPr/>
        </p:nvSpPr>
        <p:spPr>
          <a:xfrm>
            <a:off x="2592711" y="3126336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1927A608-42D6-524B-B6B9-9297D34E909B}"/>
              </a:ext>
            </a:extLst>
          </p:cNvPr>
          <p:cNvSpPr txBox="1"/>
          <p:nvPr/>
        </p:nvSpPr>
        <p:spPr>
          <a:xfrm>
            <a:off x="2585568" y="3293222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C736F862-62FB-9547-8DA1-81C19522F24B}"/>
              </a:ext>
            </a:extLst>
          </p:cNvPr>
          <p:cNvSpPr txBox="1"/>
          <p:nvPr/>
        </p:nvSpPr>
        <p:spPr>
          <a:xfrm>
            <a:off x="2585566" y="3463636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RT</a:t>
            </a:r>
            <a:endParaRPr kumimoji="1" lang="ja-JP" altLang="en-US" sz="800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D2E939B9-313A-A44E-8CEF-4C886B2A763E}"/>
              </a:ext>
            </a:extLst>
          </p:cNvPr>
          <p:cNvSpPr txBox="1"/>
          <p:nvPr/>
        </p:nvSpPr>
        <p:spPr>
          <a:xfrm>
            <a:off x="2559746" y="2729528"/>
            <a:ext cx="104868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HLA-class I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73B3BE83-5D16-A04B-A2D4-6ADBB923532D}"/>
              </a:ext>
            </a:extLst>
          </p:cNvPr>
          <p:cNvSpPr txBox="1"/>
          <p:nvPr/>
        </p:nvSpPr>
        <p:spPr>
          <a:xfrm>
            <a:off x="2603564" y="1119362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5B692055-D4F3-B04F-B4F7-50F3E3ECAD92}"/>
              </a:ext>
            </a:extLst>
          </p:cNvPr>
          <p:cNvSpPr txBox="1"/>
          <p:nvPr/>
        </p:nvSpPr>
        <p:spPr>
          <a:xfrm>
            <a:off x="2596420" y="1286248"/>
            <a:ext cx="85918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62293EDB-2261-B843-87FB-2485FFA4213E}"/>
              </a:ext>
            </a:extLst>
          </p:cNvPr>
          <p:cNvSpPr txBox="1"/>
          <p:nvPr/>
        </p:nvSpPr>
        <p:spPr>
          <a:xfrm>
            <a:off x="2596419" y="1456662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RT</a:t>
            </a:r>
            <a:endParaRPr kumimoji="1" lang="ja-JP" altLang="en-US" sz="800"/>
          </a:p>
        </p:txBody>
      </p:sp>
      <p:pic>
        <p:nvPicPr>
          <p:cNvPr id="72" name="図 71">
            <a:extLst>
              <a:ext uri="{FF2B5EF4-FFF2-40B4-BE49-F238E27FC236}">
                <a16:creationId xmlns:a16="http://schemas.microsoft.com/office/drawing/2014/main" id="{9B857A1F-BE5F-194B-A049-F7EE494DA6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5297" y="1111030"/>
            <a:ext cx="201386" cy="544487"/>
          </a:xfrm>
          <a:prstGeom prst="rect">
            <a:avLst/>
          </a:prstGeom>
        </p:spPr>
      </p:pic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9F73DAC7-7997-0249-B931-C6359B1405DD}"/>
              </a:ext>
            </a:extLst>
          </p:cNvPr>
          <p:cNvSpPr txBox="1"/>
          <p:nvPr/>
        </p:nvSpPr>
        <p:spPr>
          <a:xfrm>
            <a:off x="5294208" y="1097305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2A47B047-957A-5B46-BDDC-22CEC23803DD}"/>
              </a:ext>
            </a:extLst>
          </p:cNvPr>
          <p:cNvSpPr txBox="1"/>
          <p:nvPr/>
        </p:nvSpPr>
        <p:spPr>
          <a:xfrm>
            <a:off x="5287065" y="1264191"/>
            <a:ext cx="81146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No treatment</a:t>
            </a:r>
            <a:endParaRPr lang="ja-JP" altLang="en-US" sz="800"/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DC6A354D-110E-F64E-9EDE-1A292FF603F3}"/>
              </a:ext>
            </a:extLst>
          </p:cNvPr>
          <p:cNvSpPr txBox="1"/>
          <p:nvPr/>
        </p:nvSpPr>
        <p:spPr>
          <a:xfrm>
            <a:off x="5287063" y="1434605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RT </a:t>
            </a:r>
            <a:endParaRPr kumimoji="1" lang="ja-JP" altLang="en-US" sz="800"/>
          </a:p>
        </p:txBody>
      </p:sp>
      <p:pic>
        <p:nvPicPr>
          <p:cNvPr id="79" name="図 78">
            <a:extLst>
              <a:ext uri="{FF2B5EF4-FFF2-40B4-BE49-F238E27FC236}">
                <a16:creationId xmlns:a16="http://schemas.microsoft.com/office/drawing/2014/main" id="{2A7941F1-8BAE-A844-BFBF-0413B8D1B3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5941" y="1088973"/>
            <a:ext cx="201386" cy="544487"/>
          </a:xfrm>
          <a:prstGeom prst="rect">
            <a:avLst/>
          </a:prstGeom>
        </p:spPr>
      </p:pic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EDA75CC7-0AC8-6E40-9E16-B2F4C748ECE0}"/>
              </a:ext>
            </a:extLst>
          </p:cNvPr>
          <p:cNvSpPr txBox="1"/>
          <p:nvPr/>
        </p:nvSpPr>
        <p:spPr>
          <a:xfrm>
            <a:off x="5291139" y="3107512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D98CCCFA-6D48-AB48-B86C-F503D53515FB}"/>
              </a:ext>
            </a:extLst>
          </p:cNvPr>
          <p:cNvSpPr txBox="1"/>
          <p:nvPr/>
        </p:nvSpPr>
        <p:spPr>
          <a:xfrm>
            <a:off x="5283995" y="3274398"/>
            <a:ext cx="853187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No treatment</a:t>
            </a:r>
            <a:endParaRPr lang="ja-JP" altLang="en-US" sz="80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84A1AD7E-53B4-4F47-9E5E-5DC7DEFCADED}"/>
              </a:ext>
            </a:extLst>
          </p:cNvPr>
          <p:cNvSpPr txBox="1"/>
          <p:nvPr/>
        </p:nvSpPr>
        <p:spPr>
          <a:xfrm>
            <a:off x="5283994" y="3444812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RT</a:t>
            </a:r>
            <a:endParaRPr kumimoji="1" lang="ja-JP" altLang="en-US" sz="800"/>
          </a:p>
        </p:txBody>
      </p:sp>
      <p:pic>
        <p:nvPicPr>
          <p:cNvPr id="84" name="図 83">
            <a:extLst>
              <a:ext uri="{FF2B5EF4-FFF2-40B4-BE49-F238E27FC236}">
                <a16:creationId xmlns:a16="http://schemas.microsoft.com/office/drawing/2014/main" id="{56137ACD-13C9-F547-BA33-536AC71961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2872" y="3099180"/>
            <a:ext cx="201386" cy="544487"/>
          </a:xfrm>
          <a:prstGeom prst="rect">
            <a:avLst/>
          </a:prstGeom>
        </p:spPr>
      </p:pic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C9B3CA16-0905-C347-AD93-714B545E1786}"/>
              </a:ext>
            </a:extLst>
          </p:cNvPr>
          <p:cNvSpPr txBox="1"/>
          <p:nvPr/>
        </p:nvSpPr>
        <p:spPr>
          <a:xfrm>
            <a:off x="2636683" y="4679624"/>
            <a:ext cx="79861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HLA-DR</a:t>
            </a:r>
            <a:endParaRPr kumimoji="1" lang="ja-JP" altLang="en-US" sz="1200" b="1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14AFC81A-1A0E-7A4C-B541-879A490DD097}"/>
              </a:ext>
            </a:extLst>
          </p:cNvPr>
          <p:cNvSpPr txBox="1"/>
          <p:nvPr/>
        </p:nvSpPr>
        <p:spPr>
          <a:xfrm>
            <a:off x="1236498" y="805617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HPC92Y          </a:t>
            </a:r>
            <a:endParaRPr lang="ja-JP" altLang="ja-JP" sz="1200" b="1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FB57BD6F-53E2-234A-B676-5F87B72AB4B6}"/>
              </a:ext>
            </a:extLst>
          </p:cNvPr>
          <p:cNvSpPr txBox="1"/>
          <p:nvPr/>
        </p:nvSpPr>
        <p:spPr>
          <a:xfrm>
            <a:off x="3846411" y="777344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HSC4  </a:t>
            </a:r>
            <a:endParaRPr lang="ja-JP" altLang="ja-JP" sz="1200" b="1"/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F5D5B876-B363-3245-B735-217A03A110E5}"/>
              </a:ext>
            </a:extLst>
          </p:cNvPr>
          <p:cNvSpPr txBox="1"/>
          <p:nvPr/>
        </p:nvSpPr>
        <p:spPr>
          <a:xfrm>
            <a:off x="7324149" y="813922"/>
            <a:ext cx="868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HPC92Y          </a:t>
            </a:r>
            <a:endParaRPr lang="ja-JP" altLang="ja-JP" sz="1200" b="1"/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7E0B75C5-6F0C-E745-B3E5-72B44D87D419}"/>
              </a:ext>
            </a:extLst>
          </p:cNvPr>
          <p:cNvSpPr txBox="1"/>
          <p:nvPr/>
        </p:nvSpPr>
        <p:spPr>
          <a:xfrm>
            <a:off x="7208097" y="1069806"/>
            <a:ext cx="104868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HLA-class I</a:t>
            </a: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7E78AA1D-5025-FD4E-B4D5-C90F0D65B143}"/>
              </a:ext>
            </a:extLst>
          </p:cNvPr>
          <p:cNvSpPr txBox="1"/>
          <p:nvPr/>
        </p:nvSpPr>
        <p:spPr>
          <a:xfrm>
            <a:off x="9449784" y="1074163"/>
            <a:ext cx="104868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HLA-class I</a:t>
            </a: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379D6B98-23AF-7246-9D36-7FBAE354B360}"/>
              </a:ext>
            </a:extLst>
          </p:cNvPr>
          <p:cNvSpPr txBox="1"/>
          <p:nvPr/>
        </p:nvSpPr>
        <p:spPr>
          <a:xfrm>
            <a:off x="9506382" y="819816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HSC4          </a:t>
            </a:r>
            <a:endParaRPr lang="ja-JP" altLang="ja-JP" sz="1200" b="1"/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7818CA78-FAB0-E04D-93C2-317069B2785D}"/>
              </a:ext>
            </a:extLst>
          </p:cNvPr>
          <p:cNvSpPr txBox="1"/>
          <p:nvPr/>
        </p:nvSpPr>
        <p:spPr>
          <a:xfrm>
            <a:off x="9651437" y="3098383"/>
            <a:ext cx="79861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HLA-DR</a:t>
            </a:r>
            <a:endParaRPr kumimoji="1" lang="ja-JP" altLang="en-US" sz="1200" b="1"/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DFC75D89-0347-8B40-9204-2C2EBB809A78}"/>
              </a:ext>
            </a:extLst>
          </p:cNvPr>
          <p:cNvSpPr txBox="1"/>
          <p:nvPr/>
        </p:nvSpPr>
        <p:spPr>
          <a:xfrm>
            <a:off x="7433563" y="3107022"/>
            <a:ext cx="79861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HLA-DR</a:t>
            </a:r>
            <a:endParaRPr kumimoji="1" lang="ja-JP" altLang="en-US" sz="12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2E589B9-84A1-BC83-9F5C-8012A7F7EB09}"/>
              </a:ext>
            </a:extLst>
          </p:cNvPr>
          <p:cNvSpPr txBox="1"/>
          <p:nvPr/>
        </p:nvSpPr>
        <p:spPr>
          <a:xfrm>
            <a:off x="498490" y="68265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</a:t>
            </a:r>
            <a:endParaRPr kumimoji="1" lang="ja-JP" altLang="en-US" b="1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9D9AE70-C30C-62FF-8ADC-0CB56C2C4D4F}"/>
              </a:ext>
            </a:extLst>
          </p:cNvPr>
          <p:cNvSpPr txBox="1"/>
          <p:nvPr/>
        </p:nvSpPr>
        <p:spPr>
          <a:xfrm>
            <a:off x="6535843" y="61020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d</a:t>
            </a:r>
            <a:endParaRPr kumimoji="1" lang="ja-JP" altLang="en-US" b="1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FB77D96-EF0D-C3B3-48BE-C367BD1762F7}"/>
              </a:ext>
            </a:extLst>
          </p:cNvPr>
          <p:cNvSpPr txBox="1"/>
          <p:nvPr/>
        </p:nvSpPr>
        <p:spPr>
          <a:xfrm>
            <a:off x="8356493" y="642450"/>
            <a:ext cx="868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MFI          </a:t>
            </a:r>
            <a:endParaRPr lang="ja-JP" altLang="ja-JP" sz="1200" b="1"/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6C59CB48-856B-F440-B5B1-43EC92F7C0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4444" y="3118004"/>
            <a:ext cx="201386" cy="54448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46CDCD2-A183-93F3-5F62-6491EE374FFB}"/>
              </a:ext>
            </a:extLst>
          </p:cNvPr>
          <p:cNvSpPr txBox="1"/>
          <p:nvPr/>
        </p:nvSpPr>
        <p:spPr>
          <a:xfrm>
            <a:off x="2714064" y="6561335"/>
            <a:ext cx="66075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/>
              <a:t>PD-L1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571E2EF-CF66-6F34-908F-1AD336DDB14D}"/>
              </a:ext>
            </a:extLst>
          </p:cNvPr>
          <p:cNvSpPr txBox="1"/>
          <p:nvPr/>
        </p:nvSpPr>
        <p:spPr>
          <a:xfrm>
            <a:off x="2601264" y="4980985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4612BBC-360D-CECB-6F35-A361ECC87B58}"/>
              </a:ext>
            </a:extLst>
          </p:cNvPr>
          <p:cNvSpPr txBox="1"/>
          <p:nvPr/>
        </p:nvSpPr>
        <p:spPr>
          <a:xfrm>
            <a:off x="2594121" y="5147871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456CE9E-8A99-EAD6-DF2E-948C77D66505}"/>
              </a:ext>
            </a:extLst>
          </p:cNvPr>
          <p:cNvSpPr txBox="1"/>
          <p:nvPr/>
        </p:nvSpPr>
        <p:spPr>
          <a:xfrm>
            <a:off x="2594119" y="5318285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RT</a:t>
            </a:r>
            <a:endParaRPr kumimoji="1" lang="ja-JP" altLang="en-US" sz="800"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B76B78F7-7392-21EF-8463-F25896DD4B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2997" y="4972653"/>
            <a:ext cx="201386" cy="544487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9D46E0A-910D-BB27-BC62-DC2AC0E85A1F}"/>
              </a:ext>
            </a:extLst>
          </p:cNvPr>
          <p:cNvSpPr txBox="1"/>
          <p:nvPr/>
        </p:nvSpPr>
        <p:spPr>
          <a:xfrm>
            <a:off x="7490390" y="4941533"/>
            <a:ext cx="66075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/>
              <a:t>PD-L1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883FCBB-3A2D-696B-2007-857AA5B4219D}"/>
              </a:ext>
            </a:extLst>
          </p:cNvPr>
          <p:cNvSpPr txBox="1"/>
          <p:nvPr/>
        </p:nvSpPr>
        <p:spPr>
          <a:xfrm>
            <a:off x="9709146" y="4936472"/>
            <a:ext cx="66075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/>
              <a:t>PD-L1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4F81E2D-ADCB-2FEA-59AD-12C63FC177D6}"/>
              </a:ext>
            </a:extLst>
          </p:cNvPr>
          <p:cNvSpPr txBox="1"/>
          <p:nvPr/>
        </p:nvSpPr>
        <p:spPr>
          <a:xfrm>
            <a:off x="5287728" y="4981042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FB60F7B-084C-25FD-213E-2AA2C02ABBDB}"/>
              </a:ext>
            </a:extLst>
          </p:cNvPr>
          <p:cNvSpPr txBox="1"/>
          <p:nvPr/>
        </p:nvSpPr>
        <p:spPr>
          <a:xfrm>
            <a:off x="5280585" y="5147928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950F133-3EC1-2EEB-D436-21411B08E31D}"/>
              </a:ext>
            </a:extLst>
          </p:cNvPr>
          <p:cNvSpPr txBox="1"/>
          <p:nvPr/>
        </p:nvSpPr>
        <p:spPr>
          <a:xfrm>
            <a:off x="5280583" y="5318342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RT</a:t>
            </a:r>
            <a:endParaRPr kumimoji="1" lang="ja-JP" altLang="en-US" sz="800"/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A98BCBC3-1D99-0B0A-EB07-953E6641F5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461" y="4972710"/>
            <a:ext cx="201386" cy="544487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97B0D93F-08CE-8EFE-3D4B-DF3893F33E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50144" y="1424103"/>
            <a:ext cx="1603267" cy="153866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1D2CCD0-E43C-7453-5B86-63BA2FF1BA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97146" y="1461433"/>
            <a:ext cx="1671214" cy="1518173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784D96F7-31D9-DA73-DD3D-C059484D31C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15078" y="5416296"/>
            <a:ext cx="1584920" cy="139914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D60E828-41C1-99CF-7C05-0FEAF69317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50574" y="3500331"/>
            <a:ext cx="1589347" cy="145140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2704EC3D-6A72-73F0-0D20-0DF5C59AB0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87947" y="3493685"/>
            <a:ext cx="1589347" cy="145140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D5D743E3-B940-D567-28B0-6494C1C9D07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54620" y="5412390"/>
            <a:ext cx="1589349" cy="1403050"/>
          </a:xfrm>
          <a:prstGeom prst="rect">
            <a:avLst/>
          </a:prstGeom>
        </p:spPr>
      </p:pic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03F3A312-0098-9325-7BFD-6C53A846FF3D}"/>
              </a:ext>
            </a:extLst>
          </p:cNvPr>
          <p:cNvCxnSpPr>
            <a:cxnSpLocks/>
          </p:cNvCxnSpPr>
          <p:nvPr/>
        </p:nvCxnSpPr>
        <p:spPr>
          <a:xfrm>
            <a:off x="1026822" y="2726261"/>
            <a:ext cx="4083495" cy="0"/>
          </a:xfrm>
          <a:prstGeom prst="straightConnector1">
            <a:avLst/>
          </a:prstGeom>
          <a:ln w="19050"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E5C0312B-E5D5-CBE7-3F80-74B79238722C}"/>
              </a:ext>
            </a:extLst>
          </p:cNvPr>
          <p:cNvCxnSpPr>
            <a:cxnSpLocks/>
          </p:cNvCxnSpPr>
          <p:nvPr/>
        </p:nvCxnSpPr>
        <p:spPr>
          <a:xfrm>
            <a:off x="1039375" y="4696026"/>
            <a:ext cx="4083495" cy="0"/>
          </a:xfrm>
          <a:prstGeom prst="straightConnector1">
            <a:avLst/>
          </a:prstGeom>
          <a:ln w="19050"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4DD7BA40-4A00-980B-F5EB-26ABC3644070}"/>
              </a:ext>
            </a:extLst>
          </p:cNvPr>
          <p:cNvCxnSpPr>
            <a:cxnSpLocks/>
          </p:cNvCxnSpPr>
          <p:nvPr/>
        </p:nvCxnSpPr>
        <p:spPr>
          <a:xfrm>
            <a:off x="1039374" y="6587121"/>
            <a:ext cx="4083495" cy="0"/>
          </a:xfrm>
          <a:prstGeom prst="straightConnector1">
            <a:avLst/>
          </a:prstGeom>
          <a:ln w="19050"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25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EDB40D0-9E65-02BE-8E0F-CCB956F3A9FB}"/>
              </a:ext>
            </a:extLst>
          </p:cNvPr>
          <p:cNvSpPr txBox="1"/>
          <p:nvPr/>
        </p:nvSpPr>
        <p:spPr>
          <a:xfrm>
            <a:off x="0" y="0"/>
            <a:ext cx="2872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Supplemental Figure S3</a:t>
            </a:r>
            <a:endParaRPr kumimoji="1" lang="ja-JP" altLang="en-US">
              <a:solidFill>
                <a:srgbClr val="FF0000"/>
              </a:solidFill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D1D60F3-D998-2153-86C1-9C5D0B567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472" y="1536568"/>
            <a:ext cx="3568288" cy="252638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BAA872-6B17-2242-97CA-D7B54E7E338D}"/>
              </a:ext>
            </a:extLst>
          </p:cNvPr>
          <p:cNvSpPr txBox="1"/>
          <p:nvPr/>
        </p:nvSpPr>
        <p:spPr>
          <a:xfrm>
            <a:off x="2609246" y="1249559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HPC92Y          </a:t>
            </a:r>
            <a:endParaRPr lang="ja-JP" altLang="ja-JP" sz="1200" b="1"/>
          </a:p>
        </p:txBody>
      </p:sp>
    </p:spTree>
    <p:extLst>
      <p:ext uri="{BB962C8B-B14F-4D97-AF65-F5344CB8AC3E}">
        <p14:creationId xmlns:p14="http://schemas.microsoft.com/office/powerpoint/2010/main" val="671335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図 85">
            <a:extLst>
              <a:ext uri="{FF2B5EF4-FFF2-40B4-BE49-F238E27FC236}">
                <a16:creationId xmlns:a16="http://schemas.microsoft.com/office/drawing/2014/main" id="{0DE99DB5-4794-E8F3-89F8-C145F66394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30727"/>
          <a:stretch/>
        </p:blipFill>
        <p:spPr>
          <a:xfrm>
            <a:off x="3496938" y="4837032"/>
            <a:ext cx="1701967" cy="1734298"/>
          </a:xfrm>
          <a:prstGeom prst="rect">
            <a:avLst/>
          </a:prstGeom>
        </p:spPr>
      </p:pic>
      <p:pic>
        <p:nvPicPr>
          <p:cNvPr id="84" name="図 83">
            <a:extLst>
              <a:ext uri="{FF2B5EF4-FFF2-40B4-BE49-F238E27FC236}">
                <a16:creationId xmlns:a16="http://schemas.microsoft.com/office/drawing/2014/main" id="{48C439A7-008A-DE32-EACA-DB1DE20E81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0464"/>
          <a:stretch/>
        </p:blipFill>
        <p:spPr>
          <a:xfrm>
            <a:off x="810127" y="4836605"/>
            <a:ext cx="1701968" cy="1727727"/>
          </a:xfrm>
          <a:prstGeom prst="rect">
            <a:avLst/>
          </a:prstGeom>
        </p:spPr>
      </p:pic>
      <p:pic>
        <p:nvPicPr>
          <p:cNvPr id="82" name="図 81">
            <a:extLst>
              <a:ext uri="{FF2B5EF4-FFF2-40B4-BE49-F238E27FC236}">
                <a16:creationId xmlns:a16="http://schemas.microsoft.com/office/drawing/2014/main" id="{C51D7748-556D-E987-F00C-2E2D225F04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0826"/>
          <a:stretch/>
        </p:blipFill>
        <p:spPr>
          <a:xfrm>
            <a:off x="3497543" y="2864602"/>
            <a:ext cx="1690978" cy="1725556"/>
          </a:xfrm>
          <a:prstGeom prst="rect">
            <a:avLst/>
          </a:prstGeom>
        </p:spPr>
      </p:pic>
      <p:pic>
        <p:nvPicPr>
          <p:cNvPr id="81" name="図 80">
            <a:extLst>
              <a:ext uri="{FF2B5EF4-FFF2-40B4-BE49-F238E27FC236}">
                <a16:creationId xmlns:a16="http://schemas.microsoft.com/office/drawing/2014/main" id="{006CAC6A-41F1-E129-D555-D148B32BC64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0454"/>
          <a:stretch/>
        </p:blipFill>
        <p:spPr>
          <a:xfrm>
            <a:off x="807755" y="2868906"/>
            <a:ext cx="1705039" cy="1730585"/>
          </a:xfrm>
          <a:prstGeom prst="rect">
            <a:avLst/>
          </a:prstGeom>
        </p:spPr>
      </p:pic>
      <p:pic>
        <p:nvPicPr>
          <p:cNvPr id="80" name="図 79">
            <a:extLst>
              <a:ext uri="{FF2B5EF4-FFF2-40B4-BE49-F238E27FC236}">
                <a16:creationId xmlns:a16="http://schemas.microsoft.com/office/drawing/2014/main" id="{99F6A30E-F24C-16FD-E555-6F4A27A0B7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0273"/>
          <a:stretch/>
        </p:blipFill>
        <p:spPr>
          <a:xfrm>
            <a:off x="802866" y="997161"/>
            <a:ext cx="1693938" cy="1714857"/>
          </a:xfrm>
          <a:prstGeom prst="rect">
            <a:avLst/>
          </a:prstGeom>
        </p:spPr>
      </p:pic>
      <p:pic>
        <p:nvPicPr>
          <p:cNvPr id="79" name="図 78">
            <a:extLst>
              <a:ext uri="{FF2B5EF4-FFF2-40B4-BE49-F238E27FC236}">
                <a16:creationId xmlns:a16="http://schemas.microsoft.com/office/drawing/2014/main" id="{D5A8BE91-FE11-09ED-B33F-1B7937FAB9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30980"/>
          <a:stretch/>
        </p:blipFill>
        <p:spPr>
          <a:xfrm>
            <a:off x="3496214" y="981877"/>
            <a:ext cx="1694132" cy="173263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79928D-730F-9A46-BC3D-1D42F514AB8E}"/>
              </a:ext>
            </a:extLst>
          </p:cNvPr>
          <p:cNvSpPr txBox="1"/>
          <p:nvPr/>
        </p:nvSpPr>
        <p:spPr>
          <a:xfrm>
            <a:off x="-23625" y="0"/>
            <a:ext cx="2872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Supplemental Figure S4</a:t>
            </a:r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3C47708-E656-6E60-6AFC-0BCBF15543EB}"/>
              </a:ext>
            </a:extLst>
          </p:cNvPr>
          <p:cNvSpPr txBox="1"/>
          <p:nvPr/>
        </p:nvSpPr>
        <p:spPr>
          <a:xfrm>
            <a:off x="5311981" y="4976976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8673758-2A8F-7B24-7622-50941E0E428A}"/>
              </a:ext>
            </a:extLst>
          </p:cNvPr>
          <p:cNvSpPr txBox="1"/>
          <p:nvPr/>
        </p:nvSpPr>
        <p:spPr>
          <a:xfrm>
            <a:off x="5304838" y="5143862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03969E2-7A26-B363-F374-0CF9B64EF73C}"/>
              </a:ext>
            </a:extLst>
          </p:cNvPr>
          <p:cNvSpPr txBox="1"/>
          <p:nvPr/>
        </p:nvSpPr>
        <p:spPr>
          <a:xfrm>
            <a:off x="5304836" y="5314276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RT</a:t>
            </a:r>
            <a:endParaRPr kumimoji="1" lang="ja-JP" altLang="en-US" sz="80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47DCE3BD-D1D1-5456-684E-D59BDC7CBD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714" y="4968644"/>
            <a:ext cx="201386" cy="544487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B650FC3-4D07-F5F4-5A78-ACD9131A862B}"/>
              </a:ext>
            </a:extLst>
          </p:cNvPr>
          <p:cNvSpPr txBox="1"/>
          <p:nvPr/>
        </p:nvSpPr>
        <p:spPr>
          <a:xfrm>
            <a:off x="2617731" y="4963370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B6B61A4-6DCE-E6A7-591C-F8011EDE63DD}"/>
              </a:ext>
            </a:extLst>
          </p:cNvPr>
          <p:cNvSpPr txBox="1"/>
          <p:nvPr/>
        </p:nvSpPr>
        <p:spPr>
          <a:xfrm>
            <a:off x="2610588" y="5130256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26F1B53-8BE6-714F-135D-B262B95FF2CE}"/>
              </a:ext>
            </a:extLst>
          </p:cNvPr>
          <p:cNvSpPr txBox="1"/>
          <p:nvPr/>
        </p:nvSpPr>
        <p:spPr>
          <a:xfrm>
            <a:off x="2610586" y="5300670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RT</a:t>
            </a:r>
            <a:endParaRPr kumimoji="1" lang="ja-JP" altLang="en-US" sz="800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266B769C-CED1-0147-98A1-FE9BAE7DF8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9464" y="4955038"/>
            <a:ext cx="201386" cy="544487"/>
          </a:xfrm>
          <a:prstGeom prst="rect">
            <a:avLst/>
          </a:prstGeom>
        </p:spPr>
      </p:pic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F20FB46F-4BEF-A7F9-C5AC-1CA9CC1259B5}"/>
              </a:ext>
            </a:extLst>
          </p:cNvPr>
          <p:cNvSpPr txBox="1"/>
          <p:nvPr/>
        </p:nvSpPr>
        <p:spPr>
          <a:xfrm>
            <a:off x="2627353" y="2999270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2428A1DF-2B95-F2F7-7D81-214E30CA6902}"/>
              </a:ext>
            </a:extLst>
          </p:cNvPr>
          <p:cNvSpPr txBox="1"/>
          <p:nvPr/>
        </p:nvSpPr>
        <p:spPr>
          <a:xfrm>
            <a:off x="2620209" y="3166156"/>
            <a:ext cx="81001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No treatment</a:t>
            </a:r>
            <a:endParaRPr lang="ja-JP" altLang="en-US" sz="80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4D0B4CB-6DE9-B887-081C-E779BB07C47A}"/>
              </a:ext>
            </a:extLst>
          </p:cNvPr>
          <p:cNvSpPr txBox="1"/>
          <p:nvPr/>
        </p:nvSpPr>
        <p:spPr>
          <a:xfrm>
            <a:off x="2620208" y="3336570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CDDP</a:t>
            </a:r>
            <a:endParaRPr kumimoji="1" lang="ja-JP" altLang="en-US" sz="80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BF9CD736-070F-BB5E-7310-D080F92458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9086" y="2990938"/>
            <a:ext cx="201386" cy="544487"/>
          </a:xfrm>
          <a:prstGeom prst="rect">
            <a:avLst/>
          </a:prstGeom>
        </p:spPr>
      </p:pic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FB053E16-AA59-4C3F-777B-C8B8C5055838}"/>
              </a:ext>
            </a:extLst>
          </p:cNvPr>
          <p:cNvSpPr txBox="1"/>
          <p:nvPr/>
        </p:nvSpPr>
        <p:spPr>
          <a:xfrm>
            <a:off x="5315006" y="2983814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25A8B77C-42DF-C7C7-CC84-FCD0B8C584B9}"/>
              </a:ext>
            </a:extLst>
          </p:cNvPr>
          <p:cNvSpPr txBox="1"/>
          <p:nvPr/>
        </p:nvSpPr>
        <p:spPr>
          <a:xfrm>
            <a:off x="5307862" y="3150700"/>
            <a:ext cx="81001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No treatment</a:t>
            </a:r>
            <a:endParaRPr lang="ja-JP" altLang="en-US" sz="800"/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6456CDD9-9589-EC08-D7E7-52E24573D2E1}"/>
              </a:ext>
            </a:extLst>
          </p:cNvPr>
          <p:cNvSpPr txBox="1"/>
          <p:nvPr/>
        </p:nvSpPr>
        <p:spPr>
          <a:xfrm>
            <a:off x="5307861" y="3321114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CDDP</a:t>
            </a:r>
            <a:endParaRPr kumimoji="1" lang="ja-JP" altLang="en-US" sz="800"/>
          </a:p>
        </p:txBody>
      </p:sp>
      <p:pic>
        <p:nvPicPr>
          <p:cNvPr id="83" name="図 82">
            <a:extLst>
              <a:ext uri="{FF2B5EF4-FFF2-40B4-BE49-F238E27FC236}">
                <a16:creationId xmlns:a16="http://schemas.microsoft.com/office/drawing/2014/main" id="{F19ECCC7-0952-6F59-5E72-98E121B8B4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6739" y="2975482"/>
            <a:ext cx="201386" cy="544487"/>
          </a:xfrm>
          <a:prstGeom prst="rect">
            <a:avLst/>
          </a:prstGeom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658752C9-4E65-963F-E561-13D4907FF0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02496" y="3198561"/>
            <a:ext cx="1822179" cy="1695360"/>
          </a:xfrm>
          <a:prstGeom prst="rect">
            <a:avLst/>
          </a:prstGeom>
        </p:spPr>
      </p:pic>
      <p:pic>
        <p:nvPicPr>
          <p:cNvPr id="99" name="図 98">
            <a:extLst>
              <a:ext uri="{FF2B5EF4-FFF2-40B4-BE49-F238E27FC236}">
                <a16:creationId xmlns:a16="http://schemas.microsoft.com/office/drawing/2014/main" id="{AABEB2EC-4220-B7A5-B80D-A083E3FC31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19021" y="5252499"/>
            <a:ext cx="1784093" cy="162924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5DA06FE-2585-40E1-FB65-789E9D7649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09706" y="3271489"/>
            <a:ext cx="1803568" cy="1640226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6D7152B-28EC-68E0-6A50-90EDA47EE128}"/>
              </a:ext>
            </a:extLst>
          </p:cNvPr>
          <p:cNvSpPr txBox="1"/>
          <p:nvPr/>
        </p:nvSpPr>
        <p:spPr>
          <a:xfrm>
            <a:off x="5313542" y="1103455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E81225E-8F56-CD4D-E56B-A238C916568F}"/>
              </a:ext>
            </a:extLst>
          </p:cNvPr>
          <p:cNvSpPr txBox="1"/>
          <p:nvPr/>
        </p:nvSpPr>
        <p:spPr>
          <a:xfrm>
            <a:off x="5306399" y="1270341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BFE5A5-1DF3-5084-E8A0-65F7A29C1068}"/>
              </a:ext>
            </a:extLst>
          </p:cNvPr>
          <p:cNvSpPr txBox="1"/>
          <p:nvPr/>
        </p:nvSpPr>
        <p:spPr>
          <a:xfrm>
            <a:off x="5306397" y="1440755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GEM</a:t>
            </a:r>
            <a:endParaRPr kumimoji="1" lang="ja-JP" altLang="en-US" sz="800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406C4C39-F58A-0CF8-5975-5B12469C68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5275" y="1095123"/>
            <a:ext cx="201386" cy="544487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FFEEC2B4-7788-8771-771A-E0AB0DEDBD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16639" y="1424898"/>
            <a:ext cx="1766071" cy="1606125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DA8D51D-B9F5-FF5B-054C-B6F6AA11BD73}"/>
              </a:ext>
            </a:extLst>
          </p:cNvPr>
          <p:cNvSpPr txBox="1"/>
          <p:nvPr/>
        </p:nvSpPr>
        <p:spPr>
          <a:xfrm>
            <a:off x="2603292" y="1112396"/>
            <a:ext cx="53032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I</a:t>
            </a:r>
            <a:r>
              <a:rPr kumimoji="1" lang="en-US" altLang="ja-JP" sz="800" dirty="0"/>
              <a:t>sotype</a:t>
            </a:r>
            <a:endParaRPr kumimoji="1" lang="ja-JP" altLang="en-US" sz="80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969CF8E-C4C2-96C8-3F0C-4BF24F25EA64}"/>
              </a:ext>
            </a:extLst>
          </p:cNvPr>
          <p:cNvSpPr txBox="1"/>
          <p:nvPr/>
        </p:nvSpPr>
        <p:spPr>
          <a:xfrm>
            <a:off x="2596149" y="1279282"/>
            <a:ext cx="82027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No treatment</a:t>
            </a:r>
            <a:endParaRPr kumimoji="1" lang="ja-JP" altLang="en-US" sz="80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31AFDE-BB3D-E908-E836-4C6F9B36BBCA}"/>
              </a:ext>
            </a:extLst>
          </p:cNvPr>
          <p:cNvSpPr txBox="1"/>
          <p:nvPr/>
        </p:nvSpPr>
        <p:spPr>
          <a:xfrm>
            <a:off x="2596147" y="1449696"/>
            <a:ext cx="72024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GEM</a:t>
            </a:r>
            <a:endParaRPr kumimoji="1" lang="ja-JP" altLang="en-US" sz="800"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34BE309D-6286-39EB-4C20-722AB30EE3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5025" y="1104064"/>
            <a:ext cx="201386" cy="544487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7660D14F-7A44-D0A7-1356-2FD60613AA0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42422" y="1361085"/>
            <a:ext cx="1864194" cy="1695361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A705374-DB55-E685-C33B-291809B16932}"/>
              </a:ext>
            </a:extLst>
          </p:cNvPr>
          <p:cNvSpPr txBox="1"/>
          <p:nvPr/>
        </p:nvSpPr>
        <p:spPr>
          <a:xfrm>
            <a:off x="3965161" y="777344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HSC4  </a:t>
            </a:r>
            <a:endParaRPr lang="ja-JP" altLang="ja-JP" sz="1200" b="1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89F256B-9376-5C64-DBBA-7CFFA16CA741}"/>
              </a:ext>
            </a:extLst>
          </p:cNvPr>
          <p:cNvSpPr txBox="1"/>
          <p:nvPr/>
        </p:nvSpPr>
        <p:spPr>
          <a:xfrm>
            <a:off x="6535842" y="610206"/>
            <a:ext cx="325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b="1" dirty="0"/>
              <a:t>b</a:t>
            </a:r>
            <a:endParaRPr kumimoji="1" lang="ja-JP" altLang="en-US" b="1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9346991-97F8-D748-0F56-B11FA373A1E6}"/>
              </a:ext>
            </a:extLst>
          </p:cNvPr>
          <p:cNvSpPr txBox="1"/>
          <p:nvPr/>
        </p:nvSpPr>
        <p:spPr>
          <a:xfrm>
            <a:off x="7376973" y="816334"/>
            <a:ext cx="868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HPC92Y          </a:t>
            </a:r>
            <a:endParaRPr lang="ja-JP" altLang="ja-JP" sz="1200" b="1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178C847-FB37-BDF7-8FEC-9E8153B1D54D}"/>
              </a:ext>
            </a:extLst>
          </p:cNvPr>
          <p:cNvSpPr txBox="1"/>
          <p:nvPr/>
        </p:nvSpPr>
        <p:spPr>
          <a:xfrm>
            <a:off x="8356493" y="642450"/>
            <a:ext cx="868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MFI          </a:t>
            </a:r>
            <a:endParaRPr lang="ja-JP" altLang="ja-JP" sz="1200" b="1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363A8604-596F-D866-15D4-485DAA03A82E}"/>
              </a:ext>
            </a:extLst>
          </p:cNvPr>
          <p:cNvSpPr txBox="1"/>
          <p:nvPr/>
        </p:nvSpPr>
        <p:spPr>
          <a:xfrm>
            <a:off x="9493149" y="816334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HSC4          </a:t>
            </a:r>
            <a:endParaRPr lang="ja-JP" altLang="ja-JP" sz="1200" b="1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01EA95E7-865B-7F35-607A-9389B2171824}"/>
              </a:ext>
            </a:extLst>
          </p:cNvPr>
          <p:cNvSpPr txBox="1"/>
          <p:nvPr/>
        </p:nvSpPr>
        <p:spPr>
          <a:xfrm>
            <a:off x="498490" y="682654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a</a:t>
            </a:r>
            <a:endParaRPr kumimoji="1" lang="ja-JP" altLang="en-US" b="1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78B44A5-D1B7-9954-06AC-63B7F51C1275}"/>
              </a:ext>
            </a:extLst>
          </p:cNvPr>
          <p:cNvSpPr txBox="1"/>
          <p:nvPr/>
        </p:nvSpPr>
        <p:spPr>
          <a:xfrm>
            <a:off x="1235628" y="777344"/>
            <a:ext cx="96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HPC92Y          </a:t>
            </a:r>
            <a:endParaRPr lang="ja-JP" altLang="ja-JP" sz="1200" b="1"/>
          </a:p>
        </p:txBody>
      </p:sp>
      <p:pic>
        <p:nvPicPr>
          <p:cNvPr id="89" name="図 88">
            <a:extLst>
              <a:ext uri="{FF2B5EF4-FFF2-40B4-BE49-F238E27FC236}">
                <a16:creationId xmlns:a16="http://schemas.microsoft.com/office/drawing/2014/main" id="{CB755DF5-73F7-DA99-C6D3-C5AFEFD130C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51640" y="5264038"/>
            <a:ext cx="1791497" cy="162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23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167868</TotalTime>
  <Words>241</Words>
  <Application>Microsoft Macintosh PowerPoint</Application>
  <PresentationFormat>ワイド画面</PresentationFormat>
  <Paragraphs>163</Paragraphs>
  <Slides>6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山木 英聖</dc:creator>
  <cp:lastModifiedBy>山木 英聖</cp:lastModifiedBy>
  <cp:revision>277</cp:revision>
  <cp:lastPrinted>2023-02-06T01:04:47Z</cp:lastPrinted>
  <dcterms:created xsi:type="dcterms:W3CDTF">2020-11-13T00:32:19Z</dcterms:created>
  <dcterms:modified xsi:type="dcterms:W3CDTF">2023-02-06T01:53:17Z</dcterms:modified>
</cp:coreProperties>
</file>