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40056-4EF7-4E2D-A824-FF27D018DC79}" type="datetimeFigureOut">
              <a:rPr lang="en-US" smtClean="0"/>
              <a:t>1/21/2023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BFD8E-EDFA-4AE4-97A5-524D6F1C76A8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/>
          <p:cNvSpPr/>
          <p:nvPr/>
        </p:nvSpPr>
        <p:spPr>
          <a:xfrm>
            <a:off x="500034" y="928670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lowchart: Connector 4"/>
          <p:cNvSpPr/>
          <p:nvPr/>
        </p:nvSpPr>
        <p:spPr>
          <a:xfrm>
            <a:off x="928662" y="928670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lowchart: Connector 5"/>
          <p:cNvSpPr/>
          <p:nvPr/>
        </p:nvSpPr>
        <p:spPr>
          <a:xfrm>
            <a:off x="857224" y="1214422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lowchart: Connector 6"/>
          <p:cNvSpPr/>
          <p:nvPr/>
        </p:nvSpPr>
        <p:spPr>
          <a:xfrm>
            <a:off x="1357290" y="1142984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lowchart: Connector 7"/>
          <p:cNvSpPr/>
          <p:nvPr/>
        </p:nvSpPr>
        <p:spPr>
          <a:xfrm>
            <a:off x="1357290" y="857232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Connector 8"/>
          <p:cNvSpPr/>
          <p:nvPr/>
        </p:nvSpPr>
        <p:spPr>
          <a:xfrm>
            <a:off x="1071538" y="642918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Flowchart: Connector 9"/>
          <p:cNvSpPr/>
          <p:nvPr/>
        </p:nvSpPr>
        <p:spPr>
          <a:xfrm>
            <a:off x="714348" y="642918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lowchart: Connector 10"/>
          <p:cNvSpPr/>
          <p:nvPr/>
        </p:nvSpPr>
        <p:spPr>
          <a:xfrm>
            <a:off x="500034" y="1214422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Flowchart: Connector 11"/>
          <p:cNvSpPr/>
          <p:nvPr/>
        </p:nvSpPr>
        <p:spPr>
          <a:xfrm>
            <a:off x="1142976" y="1357298"/>
            <a:ext cx="285752" cy="2143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714348" y="1559470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Oil</a:t>
            </a:r>
            <a:endParaRPr lang="en-IN" b="1" dirty="0"/>
          </a:p>
        </p:txBody>
      </p:sp>
      <p:sp>
        <p:nvSpPr>
          <p:cNvPr id="14" name="Plus 13"/>
          <p:cNvSpPr/>
          <p:nvPr/>
        </p:nvSpPr>
        <p:spPr>
          <a:xfrm>
            <a:off x="714348" y="2071678"/>
            <a:ext cx="500066" cy="428628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Plus 14"/>
          <p:cNvSpPr/>
          <p:nvPr/>
        </p:nvSpPr>
        <p:spPr>
          <a:xfrm>
            <a:off x="714348" y="3929066"/>
            <a:ext cx="500066" cy="428628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762046" y="3559734"/>
            <a:ext cx="1172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Surfactant</a:t>
            </a:r>
            <a:endParaRPr lang="en-IN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85786" y="591718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Drug</a:t>
            </a:r>
            <a:endParaRPr lang="en-IN" b="1" dirty="0"/>
          </a:p>
        </p:txBody>
      </p:sp>
      <p:sp>
        <p:nvSpPr>
          <p:cNvPr id="18" name="12-Point Star 17"/>
          <p:cNvSpPr/>
          <p:nvPr/>
        </p:nvSpPr>
        <p:spPr>
          <a:xfrm>
            <a:off x="357158" y="2643182"/>
            <a:ext cx="1428760" cy="928694"/>
          </a:xfrm>
          <a:prstGeom prst="star12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Flowchart: Alternate Process 19"/>
          <p:cNvSpPr/>
          <p:nvPr/>
        </p:nvSpPr>
        <p:spPr>
          <a:xfrm>
            <a:off x="500034" y="4643446"/>
            <a:ext cx="1357322" cy="1000132"/>
          </a:xfrm>
          <a:prstGeom prst="flowChartAlternateProcess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Right Arrow 20"/>
          <p:cNvSpPr/>
          <p:nvPr/>
        </p:nvSpPr>
        <p:spPr>
          <a:xfrm>
            <a:off x="5580112" y="2348554"/>
            <a:ext cx="826933" cy="35719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ight Arrow 21"/>
          <p:cNvSpPr/>
          <p:nvPr/>
        </p:nvSpPr>
        <p:spPr>
          <a:xfrm rot="5400000">
            <a:off x="6663663" y="3265329"/>
            <a:ext cx="723674" cy="35719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Round Diagonal Corner Rectangle 22"/>
          <p:cNvSpPr/>
          <p:nvPr/>
        </p:nvSpPr>
        <p:spPr>
          <a:xfrm>
            <a:off x="5081284" y="3805761"/>
            <a:ext cx="3888432" cy="2873869"/>
          </a:xfrm>
          <a:prstGeom prst="round2Diag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Oval 23"/>
          <p:cNvSpPr/>
          <p:nvPr/>
        </p:nvSpPr>
        <p:spPr>
          <a:xfrm>
            <a:off x="6419559" y="1991364"/>
            <a:ext cx="1143009" cy="107157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solidFill>
                  <a:schemeClr val="tx1"/>
                </a:solidFill>
              </a:rPr>
              <a:t>SNEDDS</a:t>
            </a:r>
            <a:endParaRPr lang="en-IN" sz="1400" b="1" i="1" dirty="0">
              <a:solidFill>
                <a:schemeClr val="tx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9CD6AD7-0EA8-CDFC-5AE2-1BAEF85D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66" y="642918"/>
            <a:ext cx="3173659" cy="292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20">
            <a:extLst>
              <a:ext uri="{FF2B5EF4-FFF2-40B4-BE49-F238E27FC236}">
                <a16:creationId xmlns:a16="http://schemas.microsoft.com/office/drawing/2014/main" id="{39DFE614-9FAE-139E-BB36-EC6ECB563CDF}"/>
              </a:ext>
            </a:extLst>
          </p:cNvPr>
          <p:cNvSpPr/>
          <p:nvPr/>
        </p:nvSpPr>
        <p:spPr>
          <a:xfrm>
            <a:off x="1496719" y="2369572"/>
            <a:ext cx="826933" cy="35719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</dc:creator>
  <cp:lastModifiedBy>Suryakanta Swain</cp:lastModifiedBy>
  <cp:revision>4</cp:revision>
  <dcterms:created xsi:type="dcterms:W3CDTF">2022-06-25T10:28:14Z</dcterms:created>
  <dcterms:modified xsi:type="dcterms:W3CDTF">2023-01-21T14:42:53Z</dcterms:modified>
</cp:coreProperties>
</file>