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3" r:id="rId2"/>
  </p:sldIdLst>
  <p:sldSz cx="16256000" cy="914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F52C"/>
    <a:srgbClr val="C45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4" autoAdjust="0"/>
    <p:restoredTop sz="94841" autoAdjust="0"/>
  </p:normalViewPr>
  <p:slideViewPr>
    <p:cSldViewPr>
      <p:cViewPr varScale="1">
        <p:scale>
          <a:sx n="47" d="100"/>
          <a:sy n="47" d="100"/>
        </p:scale>
        <p:origin x="1036" y="60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9AEE6-75C0-42B7-B05B-A22C5A5B7C36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54007-FDBF-4A5C-8E66-FFB9A345AC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643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9200" y="2840576"/>
            <a:ext cx="13817600" cy="196003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4112" y="5875869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84112" y="3875625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2133608"/>
            <a:ext cx="717973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63467" y="2133608"/>
            <a:ext cx="717973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811" y="2046818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1281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257841" y="2046818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257841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811" y="364069"/>
            <a:ext cx="534811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55662" y="364076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811" y="1913472"/>
            <a:ext cx="5348112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6289" y="6400806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186289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86289" y="7156457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366191"/>
            <a:ext cx="3657600" cy="780203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366191"/>
            <a:ext cx="10701867" cy="780203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800" y="2133608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12800" y="8475141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554134" y="8475141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650133" y="8475141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50429DC-4B15-4D8A-A29A-279028679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208" y="375911"/>
            <a:ext cx="13361584" cy="839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49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104165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 </cp:lastModifiedBy>
  <cp:revision>1326</cp:revision>
  <cp:lastPrinted>2020-09-03T08:07:01Z</cp:lastPrinted>
  <dcterms:created xsi:type="dcterms:W3CDTF">2019-07-09T07:33:31Z</dcterms:created>
  <dcterms:modified xsi:type="dcterms:W3CDTF">2020-09-30T10:15:48Z</dcterms:modified>
</cp:coreProperties>
</file>