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0" r:id="rId2"/>
  </p:sldIdLst>
  <p:sldSz cx="16256000" cy="914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5B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4" autoAdjust="0"/>
    <p:restoredTop sz="94841" autoAdjust="0"/>
  </p:normalViewPr>
  <p:slideViewPr>
    <p:cSldViewPr>
      <p:cViewPr varScale="1">
        <p:scale>
          <a:sx n="47" d="100"/>
          <a:sy n="47" d="100"/>
        </p:scale>
        <p:origin x="1036" y="60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9AEE6-75C0-42B7-B05B-A22C5A5B7C36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54007-FDBF-4A5C-8E66-FFB9A345AC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097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19200" y="2840576"/>
            <a:ext cx="13817600" cy="196003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84112" y="5875869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84112" y="3875625"/>
            <a:ext cx="138176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2133608"/>
            <a:ext cx="717973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63467" y="2133608"/>
            <a:ext cx="717973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2811" y="2046818"/>
            <a:ext cx="718255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12811" y="2899833"/>
            <a:ext cx="718255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8257841" y="2046818"/>
            <a:ext cx="7185377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8257841" y="2899833"/>
            <a:ext cx="7185377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2811" y="364069"/>
            <a:ext cx="534811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55662" y="364076"/>
            <a:ext cx="9087557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2811" y="1913472"/>
            <a:ext cx="5348112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86289" y="6400806"/>
            <a:ext cx="97536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186289" y="81703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186289" y="7156457"/>
            <a:ext cx="97536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5600" y="366191"/>
            <a:ext cx="3657600" cy="780203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0" y="366191"/>
            <a:ext cx="10701867" cy="780203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2800" y="2133608"/>
            <a:ext cx="146304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12800" y="8475141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554134" y="8475141"/>
            <a:ext cx="51477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650133" y="8475141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图片 149">
            <a:extLst>
              <a:ext uri="{FF2B5EF4-FFF2-40B4-BE49-F238E27FC236}">
                <a16:creationId xmlns:a16="http://schemas.microsoft.com/office/drawing/2014/main" id="{3651CC5B-93B9-43CA-9960-1E1EF33C7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264" y="1122426"/>
            <a:ext cx="13124688" cy="689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45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104190</TotalTime>
  <Words>0</Words>
  <Application>Microsoft Office PowerPoint</Application>
  <PresentationFormat>自定义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 </cp:lastModifiedBy>
  <cp:revision>1323</cp:revision>
  <cp:lastPrinted>2020-09-03T08:05:51Z</cp:lastPrinted>
  <dcterms:created xsi:type="dcterms:W3CDTF">2019-07-09T07:33:31Z</dcterms:created>
  <dcterms:modified xsi:type="dcterms:W3CDTF">2020-09-30T10:15:13Z</dcterms:modified>
</cp:coreProperties>
</file>