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D74ECA-8FD9-4E64-B3B0-C59D0F389CB9}" v="14" dt="2023-01-16T19:15:05.6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zpolat, Bulent" userId="a734db9f-89f7-42fd-a662-a7c930a4d69d" providerId="ADAL" clId="{AFD74ECA-8FD9-4E64-B3B0-C59D0F389CB9}"/>
    <pc:docChg chg="undo custSel modSld">
      <pc:chgData name="Ozpolat, Bulent" userId="a734db9f-89f7-42fd-a662-a7c930a4d69d" providerId="ADAL" clId="{AFD74ECA-8FD9-4E64-B3B0-C59D0F389CB9}" dt="2023-01-16T19:15:05.625" v="281"/>
      <pc:docMkLst>
        <pc:docMk/>
      </pc:docMkLst>
      <pc:sldChg chg="addSp delSp modSp mod">
        <pc:chgData name="Ozpolat, Bulent" userId="a734db9f-89f7-42fd-a662-a7c930a4d69d" providerId="ADAL" clId="{AFD74ECA-8FD9-4E64-B3B0-C59D0F389CB9}" dt="2023-01-16T19:15:05.625" v="281"/>
        <pc:sldMkLst>
          <pc:docMk/>
          <pc:sldMk cId="1434665381" sldId="256"/>
        </pc:sldMkLst>
        <pc:spChg chg="add del mod">
          <ac:chgData name="Ozpolat, Bulent" userId="a734db9f-89f7-42fd-a662-a7c930a4d69d" providerId="ADAL" clId="{AFD74ECA-8FD9-4E64-B3B0-C59D0F389CB9}" dt="2023-01-16T19:09:43.627" v="180" actId="21"/>
          <ac:spMkLst>
            <pc:docMk/>
            <pc:sldMk cId="1434665381" sldId="256"/>
            <ac:spMk id="34" creationId="{F2085413-38E9-4233-8D1A-1715A9128A57}"/>
          </ac:spMkLst>
        </pc:spChg>
        <pc:spChg chg="add mod">
          <ac:chgData name="Ozpolat, Bulent" userId="a734db9f-89f7-42fd-a662-a7c930a4d69d" providerId="ADAL" clId="{AFD74ECA-8FD9-4E64-B3B0-C59D0F389CB9}" dt="2023-01-16T19:09:00.376" v="167" actId="1076"/>
          <ac:spMkLst>
            <pc:docMk/>
            <pc:sldMk cId="1434665381" sldId="256"/>
            <ac:spMk id="35" creationId="{2CFC84EB-4A79-4895-A3C6-CB35247FE8EA}"/>
          </ac:spMkLst>
        </pc:spChg>
        <pc:spChg chg="add mod">
          <ac:chgData name="Ozpolat, Bulent" userId="a734db9f-89f7-42fd-a662-a7c930a4d69d" providerId="ADAL" clId="{AFD74ECA-8FD9-4E64-B3B0-C59D0F389CB9}" dt="2023-01-16T19:09:14.276" v="170" actId="1076"/>
          <ac:spMkLst>
            <pc:docMk/>
            <pc:sldMk cId="1434665381" sldId="256"/>
            <ac:spMk id="36" creationId="{BDFD84FA-3304-430E-A0F0-B67B3AA42CCE}"/>
          </ac:spMkLst>
        </pc:spChg>
        <pc:spChg chg="mod">
          <ac:chgData name="Ozpolat, Bulent" userId="a734db9f-89f7-42fd-a662-a7c930a4d69d" providerId="ADAL" clId="{AFD74ECA-8FD9-4E64-B3B0-C59D0F389CB9}" dt="2023-01-16T19:09:16.980" v="172"/>
          <ac:spMkLst>
            <pc:docMk/>
            <pc:sldMk cId="1434665381" sldId="256"/>
            <ac:spMk id="38" creationId="{BE1F9E07-00E8-42C1-8768-DBB3EFD5D393}"/>
          </ac:spMkLst>
        </pc:spChg>
        <pc:spChg chg="del mod">
          <ac:chgData name="Ozpolat, Bulent" userId="a734db9f-89f7-42fd-a662-a7c930a4d69d" providerId="ADAL" clId="{AFD74ECA-8FD9-4E64-B3B0-C59D0F389CB9}" dt="2023-01-16T19:15:05.001" v="280" actId="21"/>
          <ac:spMkLst>
            <pc:docMk/>
            <pc:sldMk cId="1434665381" sldId="256"/>
            <ac:spMk id="39" creationId="{86207798-8564-4319-9816-6CC68D28E567}"/>
          </ac:spMkLst>
        </pc:spChg>
        <pc:spChg chg="mod">
          <ac:chgData name="Ozpolat, Bulent" userId="a734db9f-89f7-42fd-a662-a7c930a4d69d" providerId="ADAL" clId="{AFD74ECA-8FD9-4E64-B3B0-C59D0F389CB9}" dt="2023-01-16T19:12:14.625" v="213" actId="14100"/>
          <ac:spMkLst>
            <pc:docMk/>
            <pc:sldMk cId="1434665381" sldId="256"/>
            <ac:spMk id="40" creationId="{D18FF783-D0AA-46C7-8244-EB3822D89865}"/>
          </ac:spMkLst>
        </pc:spChg>
        <pc:spChg chg="mod">
          <ac:chgData name="Ozpolat, Bulent" userId="a734db9f-89f7-42fd-a662-a7c930a4d69d" providerId="ADAL" clId="{AFD74ECA-8FD9-4E64-B3B0-C59D0F389CB9}" dt="2023-01-16T19:11:58.329" v="209" actId="1076"/>
          <ac:spMkLst>
            <pc:docMk/>
            <pc:sldMk cId="1434665381" sldId="256"/>
            <ac:spMk id="42" creationId="{9975BA00-36BB-4A06-83BA-3F454FE05D0F}"/>
          </ac:spMkLst>
        </pc:spChg>
        <pc:spChg chg="mod">
          <ac:chgData name="Ozpolat, Bulent" userId="a734db9f-89f7-42fd-a662-a7c930a4d69d" providerId="ADAL" clId="{AFD74ECA-8FD9-4E64-B3B0-C59D0F389CB9}" dt="2023-01-16T19:12:55.089" v="218" actId="1076"/>
          <ac:spMkLst>
            <pc:docMk/>
            <pc:sldMk cId="1434665381" sldId="256"/>
            <ac:spMk id="45" creationId="{BD97E43A-DA1C-4457-8BAC-2D1F762B3C86}"/>
          </ac:spMkLst>
        </pc:spChg>
        <pc:spChg chg="mod">
          <ac:chgData name="Ozpolat, Bulent" userId="a734db9f-89f7-42fd-a662-a7c930a4d69d" providerId="ADAL" clId="{AFD74ECA-8FD9-4E64-B3B0-C59D0F389CB9}" dt="2023-01-16T19:10:23.405" v="193" actId="14100"/>
          <ac:spMkLst>
            <pc:docMk/>
            <pc:sldMk cId="1434665381" sldId="256"/>
            <ac:spMk id="46" creationId="{D2BED7A7-CAAC-4599-90E2-B2F4F716610E}"/>
          </ac:spMkLst>
        </pc:spChg>
        <pc:spChg chg="mod">
          <ac:chgData name="Ozpolat, Bulent" userId="a734db9f-89f7-42fd-a662-a7c930a4d69d" providerId="ADAL" clId="{AFD74ECA-8FD9-4E64-B3B0-C59D0F389CB9}" dt="2023-01-16T19:14:51.680" v="279" actId="207"/>
          <ac:spMkLst>
            <pc:docMk/>
            <pc:sldMk cId="1434665381" sldId="256"/>
            <ac:spMk id="47" creationId="{62FC6419-C376-4A76-B2F1-D3EB0D956963}"/>
          </ac:spMkLst>
        </pc:spChg>
        <pc:spChg chg="mod">
          <ac:chgData name="Ozpolat, Bulent" userId="a734db9f-89f7-42fd-a662-a7c930a4d69d" providerId="ADAL" clId="{AFD74ECA-8FD9-4E64-B3B0-C59D0F389CB9}" dt="2023-01-16T19:13:03.086" v="219" actId="14100"/>
          <ac:spMkLst>
            <pc:docMk/>
            <pc:sldMk cId="1434665381" sldId="256"/>
            <ac:spMk id="48" creationId="{19906468-6DB2-43CE-9012-389C7023E949}"/>
          </ac:spMkLst>
        </pc:spChg>
        <pc:spChg chg="add mod">
          <ac:chgData name="Ozpolat, Bulent" userId="a734db9f-89f7-42fd-a662-a7c930a4d69d" providerId="ADAL" clId="{AFD74ECA-8FD9-4E64-B3B0-C59D0F389CB9}" dt="2023-01-16T19:09:58.657" v="186" actId="1076"/>
          <ac:spMkLst>
            <pc:docMk/>
            <pc:sldMk cId="1434665381" sldId="256"/>
            <ac:spMk id="55" creationId="{75C40F66-C875-4C1B-BD71-49B7C97050ED}"/>
          </ac:spMkLst>
        </pc:spChg>
        <pc:spChg chg="add mod">
          <ac:chgData name="Ozpolat, Bulent" userId="a734db9f-89f7-42fd-a662-a7c930a4d69d" providerId="ADAL" clId="{AFD74ECA-8FD9-4E64-B3B0-C59D0F389CB9}" dt="2023-01-16T19:10:15.674" v="191" actId="1076"/>
          <ac:spMkLst>
            <pc:docMk/>
            <pc:sldMk cId="1434665381" sldId="256"/>
            <ac:spMk id="56" creationId="{C782F5D0-B11F-4DF5-956B-B4305FF61FE6}"/>
          </ac:spMkLst>
        </pc:spChg>
        <pc:spChg chg="add mod">
          <ac:chgData name="Ozpolat, Bulent" userId="a734db9f-89f7-42fd-a662-a7c930a4d69d" providerId="ADAL" clId="{AFD74ECA-8FD9-4E64-B3B0-C59D0F389CB9}" dt="2023-01-16T19:13:14.729" v="220" actId="14100"/>
          <ac:spMkLst>
            <pc:docMk/>
            <pc:sldMk cId="1434665381" sldId="256"/>
            <ac:spMk id="57" creationId="{0F70A451-B59C-463C-BDC3-338A85F71176}"/>
          </ac:spMkLst>
        </pc:spChg>
        <pc:spChg chg="add mod">
          <ac:chgData name="Ozpolat, Bulent" userId="a734db9f-89f7-42fd-a662-a7c930a4d69d" providerId="ADAL" clId="{AFD74ECA-8FD9-4E64-B3B0-C59D0F389CB9}" dt="2023-01-16T19:12:44.006" v="217" actId="207"/>
          <ac:spMkLst>
            <pc:docMk/>
            <pc:sldMk cId="1434665381" sldId="256"/>
            <ac:spMk id="58" creationId="{AE14AB22-06CE-49DF-98C3-4CB46539C468}"/>
          </ac:spMkLst>
        </pc:spChg>
        <pc:spChg chg="add mod">
          <ac:chgData name="Ozpolat, Bulent" userId="a734db9f-89f7-42fd-a662-a7c930a4d69d" providerId="ADAL" clId="{AFD74ECA-8FD9-4E64-B3B0-C59D0F389CB9}" dt="2023-01-16T19:15:05.625" v="281"/>
          <ac:spMkLst>
            <pc:docMk/>
            <pc:sldMk cId="1434665381" sldId="256"/>
            <ac:spMk id="59" creationId="{D5ACB9B3-992A-4DCA-80DE-FA56C5E27F9C}"/>
          </ac:spMkLst>
        </pc:spChg>
        <pc:spChg chg="mod">
          <ac:chgData name="Ozpolat, Bulent" userId="a734db9f-89f7-42fd-a662-a7c930a4d69d" providerId="ADAL" clId="{AFD74ECA-8FD9-4E64-B3B0-C59D0F389CB9}" dt="2023-01-16T19:14:31.374" v="278" actId="20577"/>
          <ac:spMkLst>
            <pc:docMk/>
            <pc:sldMk cId="1434665381" sldId="256"/>
            <ac:spMk id="65" creationId="{00000000-0000-0000-0000-000000000000}"/>
          </ac:spMkLst>
        </pc:spChg>
        <pc:spChg chg="mod">
          <ac:chgData name="Ozpolat, Bulent" userId="a734db9f-89f7-42fd-a662-a7c930a4d69d" providerId="ADAL" clId="{AFD74ECA-8FD9-4E64-B3B0-C59D0F389CB9}" dt="2023-01-16T19:02:53.663" v="2" actId="2711"/>
          <ac:spMkLst>
            <pc:docMk/>
            <pc:sldMk cId="1434665381" sldId="256"/>
            <ac:spMk id="68" creationId="{4EBE3D85-5EE9-7F69-4874-5692A28C63AD}"/>
          </ac:spMkLst>
        </pc:spChg>
        <pc:spChg chg="mod">
          <ac:chgData name="Ozpolat, Bulent" userId="a734db9f-89f7-42fd-a662-a7c930a4d69d" providerId="ADAL" clId="{AFD74ECA-8FD9-4E64-B3B0-C59D0F389CB9}" dt="2023-01-16T19:06:17.510" v="93" actId="207"/>
          <ac:spMkLst>
            <pc:docMk/>
            <pc:sldMk cId="1434665381" sldId="256"/>
            <ac:spMk id="69" creationId="{F09438FB-66AB-52D2-EE6F-5DCE764B36AE}"/>
          </ac:spMkLst>
        </pc:spChg>
        <pc:spChg chg="mod">
          <ac:chgData name="Ozpolat, Bulent" userId="a734db9f-89f7-42fd-a662-a7c930a4d69d" providerId="ADAL" clId="{AFD74ECA-8FD9-4E64-B3B0-C59D0F389CB9}" dt="2023-01-16T19:02:53.663" v="2" actId="2711"/>
          <ac:spMkLst>
            <pc:docMk/>
            <pc:sldMk cId="1434665381" sldId="256"/>
            <ac:spMk id="70" creationId="{DA0EB74D-21BF-3736-8E9B-C44046B0186E}"/>
          </ac:spMkLst>
        </pc:spChg>
        <pc:spChg chg="mod">
          <ac:chgData name="Ozpolat, Bulent" userId="a734db9f-89f7-42fd-a662-a7c930a4d69d" providerId="ADAL" clId="{AFD74ECA-8FD9-4E64-B3B0-C59D0F389CB9}" dt="2023-01-16T19:06:25.274" v="94" actId="207"/>
          <ac:spMkLst>
            <pc:docMk/>
            <pc:sldMk cId="1434665381" sldId="256"/>
            <ac:spMk id="73" creationId="{20F5E885-2ABD-1AA2-C528-6F8B63EACA12}"/>
          </ac:spMkLst>
        </pc:spChg>
        <pc:spChg chg="del mod">
          <ac:chgData name="Ozpolat, Bulent" userId="a734db9f-89f7-42fd-a662-a7c930a4d69d" providerId="ADAL" clId="{AFD74ECA-8FD9-4E64-B3B0-C59D0F389CB9}" dt="2023-01-16T19:06:00.173" v="89" actId="478"/>
          <ac:spMkLst>
            <pc:docMk/>
            <pc:sldMk cId="1434665381" sldId="256"/>
            <ac:spMk id="76" creationId="{73FB9B29-64D4-3664-A3CF-AD02FD896D7E}"/>
          </ac:spMkLst>
        </pc:spChg>
        <pc:spChg chg="mod">
          <ac:chgData name="Ozpolat, Bulent" userId="a734db9f-89f7-42fd-a662-a7c930a4d69d" providerId="ADAL" clId="{AFD74ECA-8FD9-4E64-B3B0-C59D0F389CB9}" dt="2023-01-16T19:08:05.784" v="157" actId="1076"/>
          <ac:spMkLst>
            <pc:docMk/>
            <pc:sldMk cId="1434665381" sldId="256"/>
            <ac:spMk id="77" creationId="{BB4F5A17-6D4C-8650-F84B-283D11AA81B8}"/>
          </ac:spMkLst>
        </pc:spChg>
        <pc:spChg chg="del mod">
          <ac:chgData name="Ozpolat, Bulent" userId="a734db9f-89f7-42fd-a662-a7c930a4d69d" providerId="ADAL" clId="{AFD74ECA-8FD9-4E64-B3B0-C59D0F389CB9}" dt="2023-01-16T19:04:42.605" v="23" actId="478"/>
          <ac:spMkLst>
            <pc:docMk/>
            <pc:sldMk cId="1434665381" sldId="256"/>
            <ac:spMk id="78" creationId="{440ABBB9-B907-34CD-1268-AE5EE356B812}"/>
          </ac:spMkLst>
        </pc:spChg>
        <pc:spChg chg="del mod">
          <ac:chgData name="Ozpolat, Bulent" userId="a734db9f-89f7-42fd-a662-a7c930a4d69d" providerId="ADAL" clId="{AFD74ECA-8FD9-4E64-B3B0-C59D0F389CB9}" dt="2023-01-16T19:04:33.251" v="21" actId="478"/>
          <ac:spMkLst>
            <pc:docMk/>
            <pc:sldMk cId="1434665381" sldId="256"/>
            <ac:spMk id="79" creationId="{C2D95621-C175-27D3-1EA4-72D5265D2AAB}"/>
          </ac:spMkLst>
        </pc:spChg>
        <pc:spChg chg="del mod">
          <ac:chgData name="Ozpolat, Bulent" userId="a734db9f-89f7-42fd-a662-a7c930a4d69d" providerId="ADAL" clId="{AFD74ECA-8FD9-4E64-B3B0-C59D0F389CB9}" dt="2023-01-16T19:04:36.525" v="22" actId="478"/>
          <ac:spMkLst>
            <pc:docMk/>
            <pc:sldMk cId="1434665381" sldId="256"/>
            <ac:spMk id="80" creationId="{EDAB8BB2-401A-115A-74E3-E62BEF4C102A}"/>
          </ac:spMkLst>
        </pc:spChg>
        <pc:spChg chg="del mod">
          <ac:chgData name="Ozpolat, Bulent" userId="a734db9f-89f7-42fd-a662-a7c930a4d69d" providerId="ADAL" clId="{AFD74ECA-8FD9-4E64-B3B0-C59D0F389CB9}" dt="2023-01-16T19:04:29.870" v="20" actId="478"/>
          <ac:spMkLst>
            <pc:docMk/>
            <pc:sldMk cId="1434665381" sldId="256"/>
            <ac:spMk id="81" creationId="{2BC2EDB2-3346-A3F5-4A8D-C79A52E5D935}"/>
          </ac:spMkLst>
        </pc:spChg>
        <pc:spChg chg="mod">
          <ac:chgData name="Ozpolat, Bulent" userId="a734db9f-89f7-42fd-a662-a7c930a4d69d" providerId="ADAL" clId="{AFD74ECA-8FD9-4E64-B3B0-C59D0F389CB9}" dt="2023-01-16T19:08:19.613" v="161" actId="1076"/>
          <ac:spMkLst>
            <pc:docMk/>
            <pc:sldMk cId="1434665381" sldId="256"/>
            <ac:spMk id="82" creationId="{45BD6C5B-3E24-38EE-EB13-2AB1561F75C2}"/>
          </ac:spMkLst>
        </pc:spChg>
        <pc:spChg chg="mod">
          <ac:chgData name="Ozpolat, Bulent" userId="a734db9f-89f7-42fd-a662-a7c930a4d69d" providerId="ADAL" clId="{AFD74ECA-8FD9-4E64-B3B0-C59D0F389CB9}" dt="2023-01-16T19:02:53.663" v="2" actId="2711"/>
          <ac:spMkLst>
            <pc:docMk/>
            <pc:sldMk cId="1434665381" sldId="256"/>
            <ac:spMk id="83" creationId="{6DB9B2ED-8BA5-7F59-29F0-F1B2BD0E0B39}"/>
          </ac:spMkLst>
        </pc:spChg>
        <pc:spChg chg="del mod">
          <ac:chgData name="Ozpolat, Bulent" userId="a734db9f-89f7-42fd-a662-a7c930a4d69d" providerId="ADAL" clId="{AFD74ECA-8FD9-4E64-B3B0-C59D0F389CB9}" dt="2023-01-16T19:06:03.369" v="90" actId="478"/>
          <ac:spMkLst>
            <pc:docMk/>
            <pc:sldMk cId="1434665381" sldId="256"/>
            <ac:spMk id="84" creationId="{214FD3DE-1C3F-36B8-617C-5D09C29CAFC4}"/>
          </ac:spMkLst>
        </pc:spChg>
        <pc:spChg chg="mod">
          <ac:chgData name="Ozpolat, Bulent" userId="a734db9f-89f7-42fd-a662-a7c930a4d69d" providerId="ADAL" clId="{AFD74ECA-8FD9-4E64-B3B0-C59D0F389CB9}" dt="2023-01-16T19:08:48.453" v="163" actId="1076"/>
          <ac:spMkLst>
            <pc:docMk/>
            <pc:sldMk cId="1434665381" sldId="256"/>
            <ac:spMk id="86" creationId="{FC7D428A-7A9A-A880-290C-FBD2508F0881}"/>
          </ac:spMkLst>
        </pc:spChg>
        <pc:grpChg chg="add mod">
          <ac:chgData name="Ozpolat, Bulent" userId="a734db9f-89f7-42fd-a662-a7c930a4d69d" providerId="ADAL" clId="{AFD74ECA-8FD9-4E64-B3B0-C59D0F389CB9}" dt="2023-01-16T19:12:27.125" v="216" actId="1076"/>
          <ac:grpSpMkLst>
            <pc:docMk/>
            <pc:sldMk cId="1434665381" sldId="256"/>
            <ac:grpSpMk id="37" creationId="{A0187DAD-1F5F-4D80-9977-819A3AC32F83}"/>
          </ac:grpSpMkLst>
        </pc:grpChg>
        <pc:grpChg chg="mod">
          <ac:chgData name="Ozpolat, Bulent" userId="a734db9f-89f7-42fd-a662-a7c930a4d69d" providerId="ADAL" clId="{AFD74ECA-8FD9-4E64-B3B0-C59D0F389CB9}" dt="2023-01-16T19:09:16.980" v="172"/>
          <ac:grpSpMkLst>
            <pc:docMk/>
            <pc:sldMk cId="1434665381" sldId="256"/>
            <ac:grpSpMk id="41" creationId="{5636C8FA-F54A-42F5-90BB-8425B0D4A99E}"/>
          </ac:grpSpMkLst>
        </pc:grpChg>
        <pc:grpChg chg="del mod">
          <ac:chgData name="Ozpolat, Bulent" userId="a734db9f-89f7-42fd-a662-a7c930a4d69d" providerId="ADAL" clId="{AFD74ECA-8FD9-4E64-B3B0-C59D0F389CB9}" dt="2023-01-16T19:10:11.895" v="190" actId="478"/>
          <ac:grpSpMkLst>
            <pc:docMk/>
            <pc:sldMk cId="1434665381" sldId="256"/>
            <ac:grpSpMk id="43" creationId="{D8B81D50-63AD-4C82-9398-13DA2BBD673A}"/>
          </ac:grpSpMkLst>
        </pc:grpChg>
        <pc:grpChg chg="mod">
          <ac:chgData name="Ozpolat, Bulent" userId="a734db9f-89f7-42fd-a662-a7c930a4d69d" providerId="ADAL" clId="{AFD74ECA-8FD9-4E64-B3B0-C59D0F389CB9}" dt="2023-01-16T19:09:16.980" v="172"/>
          <ac:grpSpMkLst>
            <pc:docMk/>
            <pc:sldMk cId="1434665381" sldId="256"/>
            <ac:grpSpMk id="44" creationId="{CC52F5BF-155B-43F9-87A3-0A07C74B26FC}"/>
          </ac:grpSpMkLst>
        </pc:grpChg>
        <pc:grpChg chg="del mod">
          <ac:chgData name="Ozpolat, Bulent" userId="a734db9f-89f7-42fd-a662-a7c930a4d69d" providerId="ADAL" clId="{AFD74ECA-8FD9-4E64-B3B0-C59D0F389CB9}" dt="2023-01-16T19:09:16.495" v="171" actId="21"/>
          <ac:grpSpMkLst>
            <pc:docMk/>
            <pc:sldMk cId="1434665381" sldId="256"/>
            <ac:grpSpMk id="67" creationId="{00000000-0000-0000-0000-000000000000}"/>
          </ac:grpSpMkLst>
        </pc:grpChg>
        <pc:grpChg chg="del">
          <ac:chgData name="Ozpolat, Bulent" userId="a734db9f-89f7-42fd-a662-a7c930a4d69d" providerId="ADAL" clId="{AFD74ECA-8FD9-4E64-B3B0-C59D0F389CB9}" dt="2023-01-16T19:06:35.821" v="96" actId="478"/>
          <ac:grpSpMkLst>
            <pc:docMk/>
            <pc:sldMk cId="1434665381" sldId="256"/>
            <ac:grpSpMk id="72" creationId="{BB9C8B24-C1EC-4EAC-9C13-D29603F4B012}"/>
          </ac:grpSpMkLst>
        </pc:grpChg>
        <pc:grpChg chg="del">
          <ac:chgData name="Ozpolat, Bulent" userId="a734db9f-89f7-42fd-a662-a7c930a4d69d" providerId="ADAL" clId="{AFD74ECA-8FD9-4E64-B3B0-C59D0F389CB9}" dt="2023-01-16T19:05:47.369" v="88" actId="478"/>
          <ac:grpSpMkLst>
            <pc:docMk/>
            <pc:sldMk cId="1434665381" sldId="256"/>
            <ac:grpSpMk id="85" creationId="{46CAF85F-4705-E8BE-765F-7DA7A4F762E6}"/>
          </ac:grpSpMkLst>
        </pc:grpChg>
        <pc:cxnChg chg="mod">
          <ac:chgData name="Ozpolat, Bulent" userId="a734db9f-89f7-42fd-a662-a7c930a4d69d" providerId="ADAL" clId="{AFD74ECA-8FD9-4E64-B3B0-C59D0F389CB9}" dt="2023-01-16T19:09:16.980" v="172"/>
          <ac:cxnSpMkLst>
            <pc:docMk/>
            <pc:sldMk cId="1434665381" sldId="256"/>
            <ac:cxnSpMk id="49" creationId="{FC36E554-ADCC-4C03-BBA3-004D555B600C}"/>
          </ac:cxnSpMkLst>
        </pc:cxnChg>
        <pc:cxnChg chg="mod">
          <ac:chgData name="Ozpolat, Bulent" userId="a734db9f-89f7-42fd-a662-a7c930a4d69d" providerId="ADAL" clId="{AFD74ECA-8FD9-4E64-B3B0-C59D0F389CB9}" dt="2023-01-16T19:09:16.980" v="172"/>
          <ac:cxnSpMkLst>
            <pc:docMk/>
            <pc:sldMk cId="1434665381" sldId="256"/>
            <ac:cxnSpMk id="50" creationId="{C87606E5-28C7-4426-A3B9-DA5C2C3D6EC2}"/>
          </ac:cxnSpMkLst>
        </pc:cxnChg>
        <pc:cxnChg chg="del mod">
          <ac:chgData name="Ozpolat, Bulent" userId="a734db9f-89f7-42fd-a662-a7c930a4d69d" providerId="ADAL" clId="{AFD74ECA-8FD9-4E64-B3B0-C59D0F389CB9}" dt="2023-01-16T19:12:24.441" v="215" actId="478"/>
          <ac:cxnSpMkLst>
            <pc:docMk/>
            <pc:sldMk cId="1434665381" sldId="256"/>
            <ac:cxnSpMk id="51" creationId="{8AD26848-B73D-4AC6-8CA2-5ABBF0FE36C7}"/>
          </ac:cxnSpMkLst>
        </pc:cxnChg>
        <pc:cxnChg chg="del mod">
          <ac:chgData name="Ozpolat, Bulent" userId="a734db9f-89f7-42fd-a662-a7c930a4d69d" providerId="ADAL" clId="{AFD74ECA-8FD9-4E64-B3B0-C59D0F389CB9}" dt="2023-01-16T19:10:11.895" v="190" actId="478"/>
          <ac:cxnSpMkLst>
            <pc:docMk/>
            <pc:sldMk cId="1434665381" sldId="256"/>
            <ac:cxnSpMk id="52" creationId="{96E48FA0-1388-465A-AB11-C17382FADD68}"/>
          </ac:cxnSpMkLst>
        </pc:cxnChg>
        <pc:cxnChg chg="mod">
          <ac:chgData name="Ozpolat, Bulent" userId="a734db9f-89f7-42fd-a662-a7c930a4d69d" providerId="ADAL" clId="{AFD74ECA-8FD9-4E64-B3B0-C59D0F389CB9}" dt="2023-01-16T19:09:16.980" v="172"/>
          <ac:cxnSpMkLst>
            <pc:docMk/>
            <pc:sldMk cId="1434665381" sldId="256"/>
            <ac:cxnSpMk id="53" creationId="{F38E73CC-E8C6-48A5-A730-989423610900}"/>
          </ac:cxnSpMkLst>
        </pc:cxnChg>
        <pc:cxnChg chg="mod">
          <ac:chgData name="Ozpolat, Bulent" userId="a734db9f-89f7-42fd-a662-a7c930a4d69d" providerId="ADAL" clId="{AFD74ECA-8FD9-4E64-B3B0-C59D0F389CB9}" dt="2023-01-16T19:09:16.980" v="172"/>
          <ac:cxnSpMkLst>
            <pc:docMk/>
            <pc:sldMk cId="1434665381" sldId="256"/>
            <ac:cxnSpMk id="54" creationId="{314C745C-C8B6-483E-8ADC-55487AFE879C}"/>
          </ac:cxnSpMkLst>
        </pc:cxnChg>
        <pc:cxnChg chg="del mod">
          <ac:chgData name="Ozpolat, Bulent" userId="a734db9f-89f7-42fd-a662-a7c930a4d69d" providerId="ADAL" clId="{AFD74ECA-8FD9-4E64-B3B0-C59D0F389CB9}" dt="2023-01-16T19:05:47.369" v="88" actId="478"/>
          <ac:cxnSpMkLst>
            <pc:docMk/>
            <pc:sldMk cId="1434665381" sldId="256"/>
            <ac:cxnSpMk id="87" creationId="{E430450A-A65A-52C3-837D-C4F792A5D955}"/>
          </ac:cxnSpMkLst>
        </pc:cxnChg>
        <pc:cxnChg chg="del mod">
          <ac:chgData name="Ozpolat, Bulent" userId="a734db9f-89f7-42fd-a662-a7c930a4d69d" providerId="ADAL" clId="{AFD74ECA-8FD9-4E64-B3B0-C59D0F389CB9}" dt="2023-01-16T19:08:10.401" v="159" actId="478"/>
          <ac:cxnSpMkLst>
            <pc:docMk/>
            <pc:sldMk cId="1434665381" sldId="256"/>
            <ac:cxnSpMk id="88" creationId="{2E7B81E0-295C-BE79-11E5-09D95A7FF886}"/>
          </ac:cxnSpMkLst>
        </pc:cxnChg>
        <pc:cxnChg chg="del">
          <ac:chgData name="Ozpolat, Bulent" userId="a734db9f-89f7-42fd-a662-a7c930a4d69d" providerId="ADAL" clId="{AFD74ECA-8FD9-4E64-B3B0-C59D0F389CB9}" dt="2023-01-16T19:06:35.821" v="96" actId="478"/>
          <ac:cxnSpMkLst>
            <pc:docMk/>
            <pc:sldMk cId="1434665381" sldId="256"/>
            <ac:cxnSpMk id="93" creationId="{42F95651-5DA2-F291-A0D4-9F6938E3AE67}"/>
          </ac:cxnSpMkLst>
        </pc:cxnChg>
        <pc:cxnChg chg="del">
          <ac:chgData name="Ozpolat, Bulent" userId="a734db9f-89f7-42fd-a662-a7c930a4d69d" providerId="ADAL" clId="{AFD74ECA-8FD9-4E64-B3B0-C59D0F389CB9}" dt="2023-01-16T19:06:39.398" v="97" actId="478"/>
          <ac:cxnSpMkLst>
            <pc:docMk/>
            <pc:sldMk cId="1434665381" sldId="256"/>
            <ac:cxnSpMk id="94" creationId="{7504D935-7C5D-92A8-894C-892D6B2E5654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07.02.2023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07.02.2023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07.02.2023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07.02.2023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07.02.2023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07.02.2023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07.02.2023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07.02.2023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07.02.2023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07.02.2023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07.02.2023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07.02.2023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Dikdörtgen 64"/>
          <p:cNvSpPr/>
          <p:nvPr/>
        </p:nvSpPr>
        <p:spPr>
          <a:xfrm>
            <a:off x="401115" y="5129127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FOXM1 promotes cell proliferation, survival and migration/ invasion of IDH1-wild type and IDH1-mutant GBM cells and induces NFKB, mediators of UPR and PARP signaling.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Flavopiridol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treatment suppresses cell proliferation and migration of GBM cells through inhibition of FOXM1 and its downstream signaling pathways such as NF-KB, PARP, UPR mediators.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858013" y="72423"/>
            <a:ext cx="5335368" cy="5129127"/>
            <a:chOff x="1858013" y="72423"/>
            <a:chExt cx="5335368" cy="5129127"/>
          </a:xfrm>
        </p:grpSpPr>
        <p:sp>
          <p:nvSpPr>
            <p:cNvPr id="34" name="Dikdörtgen: Köşeleri Yuvarlatılmış 59">
              <a:extLst>
                <a:ext uri="{FF2B5EF4-FFF2-40B4-BE49-F238E27FC236}">
                  <a16:creationId xmlns="" xmlns:a16="http://schemas.microsoft.com/office/drawing/2014/main" id="{F2085413-38E9-4233-8D1A-1715A9128A57}"/>
                </a:ext>
              </a:extLst>
            </p:cNvPr>
            <p:cNvSpPr/>
            <p:nvPr/>
          </p:nvSpPr>
          <p:spPr>
            <a:xfrm>
              <a:off x="2981645" y="4053844"/>
              <a:ext cx="3010073" cy="641428"/>
            </a:xfrm>
            <a:prstGeom prst="roundRect">
              <a:avLst/>
            </a:prstGeom>
            <a:gradFill rotWithShape="1">
              <a:gsLst>
                <a:gs pos="0">
                  <a:srgbClr val="70AD47">
                    <a:lumMod val="110000"/>
                    <a:satMod val="105000"/>
                    <a:tint val="67000"/>
                  </a:srgbClr>
                </a:gs>
                <a:gs pos="50000">
                  <a:srgbClr val="70AD47">
                    <a:lumMod val="105000"/>
                    <a:satMod val="103000"/>
                    <a:tint val="73000"/>
                  </a:srgbClr>
                </a:gs>
                <a:gs pos="100000">
                  <a:srgbClr val="70AD47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>
                  <a:solidFill>
                    <a:sysClr val="windowText" lastClr="000000"/>
                  </a:solidFill>
                </a:rPr>
                <a:t>Tumor growth and progression</a:t>
              </a:r>
              <a:endPara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5" name="Ok: Aşağı 65">
              <a:extLst>
                <a:ext uri="{FF2B5EF4-FFF2-40B4-BE49-F238E27FC236}">
                  <a16:creationId xmlns="" xmlns:a16="http://schemas.microsoft.com/office/drawing/2014/main" id="{2CFC84EB-4A79-4895-A3C6-CB35247FE8EA}"/>
                </a:ext>
              </a:extLst>
            </p:cNvPr>
            <p:cNvSpPr/>
            <p:nvPr/>
          </p:nvSpPr>
          <p:spPr>
            <a:xfrm rot="19005291">
              <a:off x="4311311" y="2400885"/>
              <a:ext cx="194092" cy="524606"/>
            </a:xfrm>
            <a:prstGeom prst="downArrow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6" name="Ok: Aşağı 65">
              <a:extLst>
                <a:ext uri="{FF2B5EF4-FFF2-40B4-BE49-F238E27FC236}">
                  <a16:creationId xmlns="" xmlns:a16="http://schemas.microsoft.com/office/drawing/2014/main" id="{BDFD84FA-3304-430E-A0F0-B67B3AA42CCE}"/>
                </a:ext>
              </a:extLst>
            </p:cNvPr>
            <p:cNvSpPr/>
            <p:nvPr/>
          </p:nvSpPr>
          <p:spPr>
            <a:xfrm>
              <a:off x="5355814" y="3205684"/>
              <a:ext cx="194065" cy="301281"/>
            </a:xfrm>
            <a:prstGeom prst="downArrow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grpSp>
          <p:nvGrpSpPr>
            <p:cNvPr id="37" name="Grup 66">
              <a:extLst>
                <a:ext uri="{FF2B5EF4-FFF2-40B4-BE49-F238E27FC236}">
                  <a16:creationId xmlns="" xmlns:a16="http://schemas.microsoft.com/office/drawing/2014/main" id="{A0187DAD-1F5F-4D80-9977-819A3AC32F83}"/>
                </a:ext>
              </a:extLst>
            </p:cNvPr>
            <p:cNvGrpSpPr/>
            <p:nvPr/>
          </p:nvGrpSpPr>
          <p:grpSpPr>
            <a:xfrm>
              <a:off x="1858013" y="72423"/>
              <a:ext cx="5335368" cy="5129127"/>
              <a:chOff x="3634792" y="344759"/>
              <a:chExt cx="5516881" cy="5129127"/>
            </a:xfrm>
          </p:grpSpPr>
          <p:sp>
            <p:nvSpPr>
              <p:cNvPr id="38" name="Oval 37">
                <a:extLst>
                  <a:ext uri="{FF2B5EF4-FFF2-40B4-BE49-F238E27FC236}">
                    <a16:creationId xmlns="" xmlns:a16="http://schemas.microsoft.com/office/drawing/2014/main" id="{BE1F9E07-00E8-42C1-8768-DBB3EFD5D393}"/>
                  </a:ext>
                </a:extLst>
              </p:cNvPr>
              <p:cNvSpPr/>
              <p:nvPr/>
            </p:nvSpPr>
            <p:spPr>
              <a:xfrm>
                <a:off x="3634792" y="862185"/>
                <a:ext cx="5516881" cy="461170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6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highlight>
                    <a:srgbClr val="C0C0C0"/>
                  </a:highlight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0" name="Metin kutusu 69">
                <a:extLst>
                  <a:ext uri="{FF2B5EF4-FFF2-40B4-BE49-F238E27FC236}">
                    <a16:creationId xmlns="" xmlns:a16="http://schemas.microsoft.com/office/drawing/2014/main" id="{D18FF783-D0AA-46C7-8244-EB3822D89865}"/>
                  </a:ext>
                </a:extLst>
              </p:cNvPr>
              <p:cNvSpPr txBox="1"/>
              <p:nvPr/>
            </p:nvSpPr>
            <p:spPr>
              <a:xfrm>
                <a:off x="6212856" y="1563205"/>
                <a:ext cx="1039657" cy="369332"/>
              </a:xfrm>
              <a:prstGeom prst="rect">
                <a:avLst/>
              </a:prstGeom>
              <a:solidFill>
                <a:srgbClr val="ED7D31"/>
              </a:solidFill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r-T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ea typeface="+mn-ea"/>
                    <a:cs typeface="Times New Roman" pitchFamily="18" charset="0"/>
                  </a:rPr>
                  <a:t>siRN</a:t>
                </a:r>
                <a:r>
                  <a:rPr kumimoji="0" lang="tr-T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ea typeface="+mn-ea"/>
                    <a:cs typeface="Times New Roman" pitchFamily="18" charset="0"/>
                  </a:rPr>
                  <a:t>A</a:t>
                </a:r>
              </a:p>
            </p:txBody>
          </p:sp>
          <p:grpSp>
            <p:nvGrpSpPr>
              <p:cNvPr id="41" name="Grup 70">
                <a:extLst>
                  <a:ext uri="{FF2B5EF4-FFF2-40B4-BE49-F238E27FC236}">
                    <a16:creationId xmlns="" xmlns:a16="http://schemas.microsoft.com/office/drawing/2014/main" id="{5636C8FA-F54A-42F5-90BB-8425B0D4A99E}"/>
                  </a:ext>
                </a:extLst>
              </p:cNvPr>
              <p:cNvGrpSpPr/>
              <p:nvPr/>
            </p:nvGrpSpPr>
            <p:grpSpPr>
              <a:xfrm>
                <a:off x="5250932" y="1896547"/>
                <a:ext cx="385440" cy="448063"/>
                <a:chOff x="5611748" y="3561951"/>
                <a:chExt cx="253642" cy="659137"/>
              </a:xfrm>
            </p:grpSpPr>
            <p:cxnSp>
              <p:nvCxnSpPr>
                <p:cNvPr id="53" name="Düz Bağlayıcı 94">
                  <a:extLst>
                    <a:ext uri="{FF2B5EF4-FFF2-40B4-BE49-F238E27FC236}">
                      <a16:creationId xmlns="" xmlns:a16="http://schemas.microsoft.com/office/drawing/2014/main" id="{F38E73CC-E8C6-48A5-A730-989423610900}"/>
                    </a:ext>
                  </a:extLst>
                </p:cNvPr>
                <p:cNvCxnSpPr/>
                <p:nvPr/>
              </p:nvCxnSpPr>
              <p:spPr>
                <a:xfrm>
                  <a:off x="5611748" y="4221088"/>
                  <a:ext cx="253642" cy="0"/>
                </a:xfrm>
                <a:prstGeom prst="line">
                  <a:avLst/>
                </a:prstGeom>
                <a:noFill/>
                <a:ln w="762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54" name="Düz Bağlayıcı 95">
                  <a:extLst>
                    <a:ext uri="{FF2B5EF4-FFF2-40B4-BE49-F238E27FC236}">
                      <a16:creationId xmlns="" xmlns:a16="http://schemas.microsoft.com/office/drawing/2014/main" id="{314C745C-C8B6-483E-8ADC-55487AFE879C}"/>
                    </a:ext>
                  </a:extLst>
                </p:cNvPr>
                <p:cNvCxnSpPr/>
                <p:nvPr/>
              </p:nvCxnSpPr>
              <p:spPr>
                <a:xfrm>
                  <a:off x="5738569" y="3561951"/>
                  <a:ext cx="0" cy="659137"/>
                </a:xfrm>
                <a:prstGeom prst="line">
                  <a:avLst/>
                </a:prstGeom>
                <a:noFill/>
                <a:ln w="762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</p:grpSp>
          <p:sp>
            <p:nvSpPr>
              <p:cNvPr id="42" name="Dikdörtgen 72">
                <a:extLst>
                  <a:ext uri="{FF2B5EF4-FFF2-40B4-BE49-F238E27FC236}">
                    <a16:creationId xmlns="" xmlns:a16="http://schemas.microsoft.com/office/drawing/2014/main" id="{9975BA00-36BB-4A06-83BA-3F454FE05D0F}"/>
                  </a:ext>
                </a:extLst>
              </p:cNvPr>
              <p:cNvSpPr/>
              <p:nvPr/>
            </p:nvSpPr>
            <p:spPr>
              <a:xfrm>
                <a:off x="4561931" y="1578837"/>
                <a:ext cx="1586756" cy="369332"/>
              </a:xfrm>
              <a:prstGeom prst="rect">
                <a:avLst/>
              </a:prstGeom>
              <a:solidFill>
                <a:srgbClr val="FFFF00"/>
              </a:solidFill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r-TR" sz="1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ea typeface="Times New Roman"/>
                    <a:cs typeface="+mn-cs"/>
                  </a:rPr>
                  <a:t>Flavopiridol</a:t>
                </a: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ea typeface="Times New Roman"/>
                    <a:cs typeface="+mn-cs"/>
                  </a:rPr>
                  <a:t> </a:t>
                </a:r>
                <a:endParaRPr kumimoji="0" lang="tr-TR" sz="1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grpSp>
            <p:nvGrpSpPr>
              <p:cNvPr id="44" name="Grup 74">
                <a:extLst>
                  <a:ext uri="{FF2B5EF4-FFF2-40B4-BE49-F238E27FC236}">
                    <a16:creationId xmlns="" xmlns:a16="http://schemas.microsoft.com/office/drawing/2014/main" id="{CC52F5BF-155B-43F9-87A3-0A07C74B26FC}"/>
                  </a:ext>
                </a:extLst>
              </p:cNvPr>
              <p:cNvGrpSpPr/>
              <p:nvPr/>
            </p:nvGrpSpPr>
            <p:grpSpPr>
              <a:xfrm>
                <a:off x="6517858" y="1899460"/>
                <a:ext cx="385440" cy="448063"/>
                <a:chOff x="5611748" y="3561951"/>
                <a:chExt cx="253642" cy="659137"/>
              </a:xfrm>
            </p:grpSpPr>
            <p:cxnSp>
              <p:nvCxnSpPr>
                <p:cNvPr id="49" name="Düz Bağlayıcı 88">
                  <a:extLst>
                    <a:ext uri="{FF2B5EF4-FFF2-40B4-BE49-F238E27FC236}">
                      <a16:creationId xmlns="" xmlns:a16="http://schemas.microsoft.com/office/drawing/2014/main" id="{FC36E554-ADCC-4C03-BBA3-004D555B600C}"/>
                    </a:ext>
                  </a:extLst>
                </p:cNvPr>
                <p:cNvCxnSpPr/>
                <p:nvPr/>
              </p:nvCxnSpPr>
              <p:spPr>
                <a:xfrm>
                  <a:off x="5611748" y="4221088"/>
                  <a:ext cx="253642" cy="0"/>
                </a:xfrm>
                <a:prstGeom prst="line">
                  <a:avLst/>
                </a:prstGeom>
                <a:noFill/>
                <a:ln w="762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50" name="Düz Bağlayıcı 89">
                  <a:extLst>
                    <a:ext uri="{FF2B5EF4-FFF2-40B4-BE49-F238E27FC236}">
                      <a16:creationId xmlns="" xmlns:a16="http://schemas.microsoft.com/office/drawing/2014/main" id="{C87606E5-28C7-4426-A3B9-DA5C2C3D6EC2}"/>
                    </a:ext>
                  </a:extLst>
                </p:cNvPr>
                <p:cNvCxnSpPr/>
                <p:nvPr/>
              </p:nvCxnSpPr>
              <p:spPr>
                <a:xfrm>
                  <a:off x="5738569" y="3561951"/>
                  <a:ext cx="0" cy="659137"/>
                </a:xfrm>
                <a:prstGeom prst="line">
                  <a:avLst/>
                </a:prstGeom>
                <a:noFill/>
                <a:ln w="762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</p:grpSp>
          <p:sp>
            <p:nvSpPr>
              <p:cNvPr id="45" name="Dikdörtgen: Köşeleri Yuvarlatılmış 59">
                <a:extLst>
                  <a:ext uri="{FF2B5EF4-FFF2-40B4-BE49-F238E27FC236}">
                    <a16:creationId xmlns="" xmlns:a16="http://schemas.microsoft.com/office/drawing/2014/main" id="{BD97E43A-DA1C-4457-8BAC-2D1F762B3C86}"/>
                  </a:ext>
                </a:extLst>
              </p:cNvPr>
              <p:cNvSpPr/>
              <p:nvPr/>
            </p:nvSpPr>
            <p:spPr>
              <a:xfrm>
                <a:off x="4195316" y="3835219"/>
                <a:ext cx="4410443" cy="369332"/>
              </a:xfrm>
              <a:prstGeom prst="roundRect">
                <a:avLst/>
              </a:prstGeom>
              <a:gradFill rotWithShape="1">
                <a:gsLst>
                  <a:gs pos="0">
                    <a:srgbClr val="70AD47">
                      <a:lumMod val="110000"/>
                      <a:satMod val="105000"/>
                      <a:tint val="67000"/>
                    </a:srgbClr>
                  </a:gs>
                  <a:gs pos="50000">
                    <a:srgbClr val="70AD47">
                      <a:lumMod val="105000"/>
                      <a:satMod val="103000"/>
                      <a:tint val="73000"/>
                    </a:srgbClr>
                  </a:gs>
                  <a:gs pos="100000">
                    <a:srgbClr val="70AD47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70AD47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Proliferation, Survival,  </a:t>
                </a:r>
                <a:r>
                  <a:rPr lang="en-US" kern="0" dirty="0">
                    <a:solidFill>
                      <a:sysClr val="windowText" lastClr="000000"/>
                    </a:solidFill>
                  </a:rPr>
                  <a:t>M</a:t>
                </a:r>
                <a:r>
                  <a:rPr kumimoji="0" lang="en-US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igration</a:t>
                </a: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/Invasion</a:t>
                </a:r>
              </a:p>
            </p:txBody>
          </p:sp>
          <p:sp>
            <p:nvSpPr>
              <p:cNvPr id="47" name="Metin kutusu 82">
                <a:extLst>
                  <a:ext uri="{FF2B5EF4-FFF2-40B4-BE49-F238E27FC236}">
                    <a16:creationId xmlns="" xmlns:a16="http://schemas.microsoft.com/office/drawing/2014/main" id="{62FC6419-C376-4A76-B2F1-D3EB0D956963}"/>
                  </a:ext>
                </a:extLst>
              </p:cNvPr>
              <p:cNvSpPr txBox="1"/>
              <p:nvPr/>
            </p:nvSpPr>
            <p:spPr>
              <a:xfrm>
                <a:off x="4009472" y="344759"/>
                <a:ext cx="4907829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r-T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uLnTx/>
                    <a:uFillTx/>
                    <a:ea typeface="Calibri" panose="020F0502020204030204" pitchFamily="34" charset="0"/>
                    <a:cs typeface="Times New Roman" pitchFamily="18" charset="0"/>
                  </a:rPr>
                  <a:t>IDH mutant </a:t>
                </a:r>
                <a:r>
                  <a:rPr kumimoji="0" lang="tr-TR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uLnTx/>
                    <a:uFillTx/>
                    <a:ea typeface="Calibri" panose="020F0502020204030204" pitchFamily="34" charset="0"/>
                    <a:cs typeface="Times New Roman" pitchFamily="18" charset="0"/>
                  </a:rPr>
                  <a:t>and</a:t>
                </a:r>
                <a:r>
                  <a:rPr kumimoji="0" lang="tr-T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uLnTx/>
                    <a:uFillTx/>
                    <a:ea typeface="Calibri" panose="020F0502020204030204" pitchFamily="34" charset="0"/>
                    <a:cs typeface="Times New Roman" pitchFamily="18" charset="0"/>
                  </a:rPr>
                  <a:t> IDH-</a:t>
                </a:r>
                <a:r>
                  <a:rPr kumimoji="0" lang="tr-TR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uLnTx/>
                    <a:uFillTx/>
                    <a:ea typeface="Calibri" panose="020F0502020204030204" pitchFamily="34" charset="0"/>
                    <a:cs typeface="Times New Roman" pitchFamily="18" charset="0"/>
                  </a:rPr>
                  <a:t>wild</a:t>
                </a:r>
                <a:r>
                  <a:rPr kumimoji="0" lang="tr-T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uLnTx/>
                    <a:uFillTx/>
                    <a:ea typeface="Calibri" panose="020F0502020204030204" pitchFamily="34" charset="0"/>
                    <a:cs typeface="Times New Roman" pitchFamily="18" charset="0"/>
                  </a:rPr>
                  <a:t> </a:t>
                </a:r>
                <a:r>
                  <a:rPr kumimoji="0" lang="tr-TR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uLnTx/>
                    <a:uFillTx/>
                    <a:ea typeface="Calibri" panose="020F0502020204030204" pitchFamily="34" charset="0"/>
                    <a:cs typeface="Times New Roman" pitchFamily="18" charset="0"/>
                  </a:rPr>
                  <a:t>type</a:t>
                </a:r>
                <a:r>
                  <a:rPr kumimoji="0" lang="tr-T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uLnTx/>
                    <a:uFillTx/>
                    <a:ea typeface="Calibri" panose="020F0502020204030204" pitchFamily="34" charset="0"/>
                    <a:cs typeface="Times New Roman" pitchFamily="18" charset="0"/>
                  </a:rPr>
                  <a:t> GBM </a:t>
                </a:r>
                <a:r>
                  <a:rPr kumimoji="0" lang="tr-TR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uLnTx/>
                    <a:uFillTx/>
                    <a:ea typeface="Calibri" panose="020F0502020204030204" pitchFamily="34" charset="0"/>
                    <a:cs typeface="Times New Roman" pitchFamily="18" charset="0"/>
                  </a:rPr>
                  <a:t>cells</a:t>
                </a:r>
                <a:endParaRPr kumimoji="0" lang="tr-TR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cs typeface="Times New Roman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" name="Dikdörtgen: Köşeleri Yuvarlatılmış 73">
                <a:extLst>
                  <a:ext uri="{FF2B5EF4-FFF2-40B4-BE49-F238E27FC236}">
                    <a16:creationId xmlns="" xmlns:a16="http://schemas.microsoft.com/office/drawing/2014/main" id="{19906468-6DB2-43CE-9012-389C7023E949}"/>
                  </a:ext>
                </a:extLst>
              </p:cNvPr>
              <p:cNvSpPr/>
              <p:nvPr/>
            </p:nvSpPr>
            <p:spPr>
              <a:xfrm>
                <a:off x="6459690" y="2865133"/>
                <a:ext cx="2154880" cy="702319"/>
              </a:xfrm>
              <a:prstGeom prst="roundRect">
                <a:avLst/>
              </a:prstGeom>
              <a:gradFill rotWithShape="1">
                <a:gsLst>
                  <a:gs pos="0">
                    <a:srgbClr val="4472C4">
                      <a:lumMod val="110000"/>
                      <a:satMod val="105000"/>
                      <a:tint val="67000"/>
                    </a:srgbClr>
                  </a:gs>
                  <a:gs pos="50000">
                    <a:srgbClr val="4472C4">
                      <a:lumMod val="105000"/>
                      <a:satMod val="103000"/>
                      <a:tint val="73000"/>
                    </a:srgbClr>
                  </a:gs>
                  <a:gs pos="100000">
                    <a:srgbClr val="4472C4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4472C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r-T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Times New Roman" panose="02020603050405020304" pitchFamily="18" charset="0"/>
                  </a:rPr>
                  <a:t>NF-kB, UPR(</a:t>
                </a:r>
                <a:r>
                  <a:rPr kumimoji="0" lang="tr-TR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ea typeface="+mn-ea"/>
                    <a:cs typeface="Times New Roman" panose="02020603050405020304" pitchFamily="18" charset="0"/>
                  </a:rPr>
                  <a:t>GRP78 PERK IRE1</a:t>
                </a:r>
                <a:r>
                  <a:rPr kumimoji="0" lang="el-GR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ea typeface="+mn-ea"/>
                    <a:cs typeface="Times New Roman" panose="02020603050405020304" pitchFamily="18" charset="0"/>
                  </a:rPr>
                  <a:t>α</a:t>
                </a:r>
                <a:r>
                  <a:rPr kumimoji="0" lang="tr-TR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ea typeface="+mn-ea"/>
                    <a:cs typeface="Times New Roman" panose="02020603050405020304" pitchFamily="18" charset="0"/>
                  </a:rPr>
                  <a:t>)</a:t>
                </a: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ea typeface="+mn-ea"/>
                    <a:cs typeface="Times New Roman" panose="02020603050405020304" pitchFamily="18" charset="0"/>
                  </a:rPr>
                  <a:t>,</a:t>
                </a:r>
                <a:r>
                  <a:rPr kumimoji="0" lang="tr-TR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tr-T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Times New Roman" panose="02020603050405020304" pitchFamily="18" charset="0"/>
                  </a:rPr>
                  <a:t>PARP</a:t>
                </a:r>
                <a:endParaRPr kumimoji="0" lang="tr-TR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58" name="Dikdörtgen: Köşeleri Yuvarlatılmış 59">
              <a:extLst>
                <a:ext uri="{FF2B5EF4-FFF2-40B4-BE49-F238E27FC236}">
                  <a16:creationId xmlns="" xmlns:a16="http://schemas.microsoft.com/office/drawing/2014/main" id="{AE14AB22-06CE-49DF-98C3-4CB46539C468}"/>
                </a:ext>
              </a:extLst>
            </p:cNvPr>
            <p:cNvSpPr/>
            <p:nvPr/>
          </p:nvSpPr>
          <p:spPr>
            <a:xfrm>
              <a:off x="3381964" y="4208604"/>
              <a:ext cx="2195305" cy="64142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>
                  <a:solidFill>
                    <a:sysClr val="windowText" lastClr="000000"/>
                  </a:solidFill>
                </a:rPr>
                <a:t>Tumor growth and progression</a:t>
              </a:r>
              <a:endPara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59" name="Metin kutusu 68">
              <a:extLst>
                <a:ext uri="{FF2B5EF4-FFF2-40B4-BE49-F238E27FC236}">
                  <a16:creationId xmlns="" xmlns:a16="http://schemas.microsoft.com/office/drawing/2014/main" id="{D5ACB9B3-992A-4DCA-80DE-FA56C5E27F9C}"/>
                </a:ext>
              </a:extLst>
            </p:cNvPr>
            <p:cNvSpPr txBox="1"/>
            <p:nvPr/>
          </p:nvSpPr>
          <p:spPr>
            <a:xfrm>
              <a:off x="3341076" y="2110281"/>
              <a:ext cx="1672411" cy="461665"/>
            </a:xfrm>
            <a:prstGeom prst="rect">
              <a:avLst/>
            </a:prstGeom>
            <a:solidFill>
              <a:srgbClr val="FF0000"/>
            </a:solidFill>
            <a:ln w="63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FOXM1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Times New Roman" pitchFamily="18" charset="0"/>
              </a:endParaRPr>
            </a:p>
          </p:txBody>
        </p:sp>
        <p:grpSp>
          <p:nvGrpSpPr>
            <p:cNvPr id="4" name="Grup 3"/>
            <p:cNvGrpSpPr/>
            <p:nvPr/>
          </p:nvGrpSpPr>
          <p:grpSpPr>
            <a:xfrm rot="19261983">
              <a:off x="4374465" y="2479167"/>
              <a:ext cx="171088" cy="320708"/>
              <a:chOff x="7842005" y="1660201"/>
              <a:chExt cx="372758" cy="247037"/>
            </a:xfrm>
          </p:grpSpPr>
          <p:cxnSp>
            <p:nvCxnSpPr>
              <p:cNvPr id="25" name="Düz Bağlayıcı 95">
                <a:extLst>
                  <a:ext uri="{FF2B5EF4-FFF2-40B4-BE49-F238E27FC236}">
                    <a16:creationId xmlns="" xmlns:a16="http://schemas.microsoft.com/office/drawing/2014/main" id="{314C745C-C8B6-483E-8ADC-55487AFE879C}"/>
                  </a:ext>
                </a:extLst>
              </p:cNvPr>
              <p:cNvCxnSpPr/>
              <p:nvPr/>
            </p:nvCxnSpPr>
            <p:spPr>
              <a:xfrm>
                <a:off x="8028384" y="1660201"/>
                <a:ext cx="0" cy="224031"/>
              </a:xfrm>
              <a:prstGeom prst="line">
                <a:avLst/>
              </a:prstGeom>
              <a:noFill/>
              <a:ln w="762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7" name="Düz Bağlayıcı 88">
                <a:extLst>
                  <a:ext uri="{FF2B5EF4-FFF2-40B4-BE49-F238E27FC236}">
                    <a16:creationId xmlns="" xmlns:a16="http://schemas.microsoft.com/office/drawing/2014/main" id="{FC36E554-ADCC-4C03-BBA3-004D555B600C}"/>
                  </a:ext>
                </a:extLst>
              </p:cNvPr>
              <p:cNvCxnSpPr/>
              <p:nvPr/>
            </p:nvCxnSpPr>
            <p:spPr>
              <a:xfrm>
                <a:off x="7842005" y="1907238"/>
                <a:ext cx="372758" cy="0"/>
              </a:xfrm>
              <a:prstGeom prst="line">
                <a:avLst/>
              </a:prstGeom>
              <a:noFill/>
              <a:ln w="762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30" name="Grup 29"/>
            <p:cNvGrpSpPr/>
            <p:nvPr/>
          </p:nvGrpSpPr>
          <p:grpSpPr>
            <a:xfrm>
              <a:off x="4106858" y="2514843"/>
              <a:ext cx="372758" cy="955927"/>
              <a:chOff x="7842005" y="1660201"/>
              <a:chExt cx="372758" cy="225325"/>
            </a:xfrm>
          </p:grpSpPr>
          <p:cxnSp>
            <p:nvCxnSpPr>
              <p:cNvPr id="31" name="Düz Bağlayıcı 95">
                <a:extLst>
                  <a:ext uri="{FF2B5EF4-FFF2-40B4-BE49-F238E27FC236}">
                    <a16:creationId xmlns="" xmlns:a16="http://schemas.microsoft.com/office/drawing/2014/main" id="{314C745C-C8B6-483E-8ADC-55487AFE879C}"/>
                  </a:ext>
                </a:extLst>
              </p:cNvPr>
              <p:cNvCxnSpPr/>
              <p:nvPr/>
            </p:nvCxnSpPr>
            <p:spPr>
              <a:xfrm>
                <a:off x="8028384" y="1660201"/>
                <a:ext cx="0" cy="224031"/>
              </a:xfrm>
              <a:prstGeom prst="line">
                <a:avLst/>
              </a:prstGeom>
              <a:noFill/>
              <a:ln w="762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2" name="Düz Bağlayıcı 88">
                <a:extLst>
                  <a:ext uri="{FF2B5EF4-FFF2-40B4-BE49-F238E27FC236}">
                    <a16:creationId xmlns="" xmlns:a16="http://schemas.microsoft.com/office/drawing/2014/main" id="{FC36E554-ADCC-4C03-BBA3-004D555B600C}"/>
                  </a:ext>
                </a:extLst>
              </p:cNvPr>
              <p:cNvCxnSpPr/>
              <p:nvPr/>
            </p:nvCxnSpPr>
            <p:spPr>
              <a:xfrm>
                <a:off x="7842005" y="1885526"/>
                <a:ext cx="372758" cy="0"/>
              </a:xfrm>
              <a:prstGeom prst="line">
                <a:avLst/>
              </a:prstGeom>
              <a:noFill/>
              <a:ln w="762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51" name="Grup 50"/>
            <p:cNvGrpSpPr/>
            <p:nvPr/>
          </p:nvGrpSpPr>
          <p:grpSpPr>
            <a:xfrm>
              <a:off x="4401090" y="3941063"/>
              <a:ext cx="372758" cy="247037"/>
              <a:chOff x="7842005" y="1660201"/>
              <a:chExt cx="372758" cy="247037"/>
            </a:xfrm>
          </p:grpSpPr>
          <p:cxnSp>
            <p:nvCxnSpPr>
              <p:cNvPr id="52" name="Düz Bağlayıcı 95">
                <a:extLst>
                  <a:ext uri="{FF2B5EF4-FFF2-40B4-BE49-F238E27FC236}">
                    <a16:creationId xmlns="" xmlns:a16="http://schemas.microsoft.com/office/drawing/2014/main" id="{314C745C-C8B6-483E-8ADC-55487AFE879C}"/>
                  </a:ext>
                </a:extLst>
              </p:cNvPr>
              <p:cNvCxnSpPr/>
              <p:nvPr/>
            </p:nvCxnSpPr>
            <p:spPr>
              <a:xfrm>
                <a:off x="8028384" y="1660201"/>
                <a:ext cx="0" cy="224031"/>
              </a:xfrm>
              <a:prstGeom prst="line">
                <a:avLst/>
              </a:prstGeom>
              <a:noFill/>
              <a:ln w="762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0" name="Düz Bağlayıcı 88">
                <a:extLst>
                  <a:ext uri="{FF2B5EF4-FFF2-40B4-BE49-F238E27FC236}">
                    <a16:creationId xmlns="" xmlns:a16="http://schemas.microsoft.com/office/drawing/2014/main" id="{FC36E554-ADCC-4C03-BBA3-004D555B600C}"/>
                  </a:ext>
                </a:extLst>
              </p:cNvPr>
              <p:cNvCxnSpPr/>
              <p:nvPr/>
            </p:nvCxnSpPr>
            <p:spPr>
              <a:xfrm>
                <a:off x="7842005" y="1907238"/>
                <a:ext cx="372758" cy="0"/>
              </a:xfrm>
              <a:prstGeom prst="line">
                <a:avLst/>
              </a:prstGeom>
              <a:noFill/>
              <a:ln w="762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143466538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90</Words>
  <Application>Microsoft Office PowerPoint</Application>
  <PresentationFormat>Ekran Gösterisi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zuhal</dc:creator>
  <cp:lastModifiedBy>zuhal</cp:lastModifiedBy>
  <cp:revision>6</cp:revision>
  <dcterms:created xsi:type="dcterms:W3CDTF">2023-01-10T08:16:45Z</dcterms:created>
  <dcterms:modified xsi:type="dcterms:W3CDTF">2023-02-07T08:57:58Z</dcterms:modified>
</cp:coreProperties>
</file>