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0221" autoAdjust="0"/>
  </p:normalViewPr>
  <p:slideViewPr>
    <p:cSldViewPr snapToGrid="0" showGuides="1">
      <p:cViewPr varScale="1">
        <p:scale>
          <a:sx n="100" d="100"/>
          <a:sy n="100" d="100"/>
        </p:scale>
        <p:origin x="852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F5D505-CD04-4CDA-B0AC-52C9FFB74ED0}" type="datetimeFigureOut">
              <a:rPr lang="ko-KR" altLang="en-US" smtClean="0"/>
              <a:t>2022-12-22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C61836-11B9-45A7-9A8E-6655A13AA3F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859359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Additional file</a:t>
            </a:r>
            <a:r>
              <a:rPr lang="en-US" altLang="ko-KR" baseline="0" dirty="0" smtClean="0"/>
              <a:t> 1. Overlapping </a:t>
            </a:r>
            <a:r>
              <a:rPr lang="en-US" altLang="ko-KR" baseline="0" smtClean="0"/>
              <a:t>episode windows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C61836-11B9-45A7-9A8E-6655A13AA3F2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540882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74348-8354-4142-913E-158306F9C3DD}" type="datetimeFigureOut">
              <a:rPr lang="ko-KR" altLang="en-US" smtClean="0"/>
              <a:t>2022-12-22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5B468-9851-4CA7-A29F-AE9EB2DA169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830186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74348-8354-4142-913E-158306F9C3DD}" type="datetimeFigureOut">
              <a:rPr lang="ko-KR" altLang="en-US" smtClean="0"/>
              <a:t>2022-12-22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5B468-9851-4CA7-A29F-AE9EB2DA169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38360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74348-8354-4142-913E-158306F9C3DD}" type="datetimeFigureOut">
              <a:rPr lang="ko-KR" altLang="en-US" smtClean="0"/>
              <a:t>2022-12-22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5B468-9851-4CA7-A29F-AE9EB2DA169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407675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74348-8354-4142-913E-158306F9C3DD}" type="datetimeFigureOut">
              <a:rPr lang="ko-KR" altLang="en-US" smtClean="0"/>
              <a:t>2022-12-22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5B468-9851-4CA7-A29F-AE9EB2DA169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221643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74348-8354-4142-913E-158306F9C3DD}" type="datetimeFigureOut">
              <a:rPr lang="ko-KR" altLang="en-US" smtClean="0"/>
              <a:t>2022-12-22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5B468-9851-4CA7-A29F-AE9EB2DA169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94221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74348-8354-4142-913E-158306F9C3DD}" type="datetimeFigureOut">
              <a:rPr lang="ko-KR" altLang="en-US" smtClean="0"/>
              <a:t>2022-12-22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5B468-9851-4CA7-A29F-AE9EB2DA169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223411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74348-8354-4142-913E-158306F9C3DD}" type="datetimeFigureOut">
              <a:rPr lang="ko-KR" altLang="en-US" smtClean="0"/>
              <a:t>2022-12-22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5B468-9851-4CA7-A29F-AE9EB2DA169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376485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74348-8354-4142-913E-158306F9C3DD}" type="datetimeFigureOut">
              <a:rPr lang="ko-KR" altLang="en-US" smtClean="0"/>
              <a:t>2022-12-22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5B468-9851-4CA7-A29F-AE9EB2DA169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15430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74348-8354-4142-913E-158306F9C3DD}" type="datetimeFigureOut">
              <a:rPr lang="ko-KR" altLang="en-US" smtClean="0"/>
              <a:t>2022-12-22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5B468-9851-4CA7-A29F-AE9EB2DA169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14933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74348-8354-4142-913E-158306F9C3DD}" type="datetimeFigureOut">
              <a:rPr lang="ko-KR" altLang="en-US" smtClean="0"/>
              <a:t>2022-12-22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5B468-9851-4CA7-A29F-AE9EB2DA169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86132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74348-8354-4142-913E-158306F9C3DD}" type="datetimeFigureOut">
              <a:rPr lang="ko-KR" altLang="en-US" smtClean="0"/>
              <a:t>2022-12-22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5B468-9851-4CA7-A29F-AE9EB2DA169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14594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A74348-8354-4142-913E-158306F9C3DD}" type="datetimeFigureOut">
              <a:rPr lang="ko-KR" altLang="en-US" smtClean="0"/>
              <a:t>2022-12-22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55B468-9851-4CA7-A29F-AE9EB2DA169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06757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396" y="317825"/>
            <a:ext cx="8652510" cy="449707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46396" y="4872045"/>
            <a:ext cx="86525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Modified from the classification of overlapped episode windows [16].</a:t>
            </a:r>
            <a:endParaRPr lang="ko-KR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66332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19</Words>
  <Application>Microsoft Office PowerPoint</Application>
  <PresentationFormat>와이드스크린</PresentationFormat>
  <Paragraphs>3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맑은 고딕</vt:lpstr>
      <vt:lpstr>Arial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Juyoung Kim</dc:creator>
  <cp:lastModifiedBy>Juyoung Kim</cp:lastModifiedBy>
  <cp:revision>5</cp:revision>
  <dcterms:created xsi:type="dcterms:W3CDTF">2022-12-21T08:42:38Z</dcterms:created>
  <dcterms:modified xsi:type="dcterms:W3CDTF">2022-12-22T11:43:42Z</dcterms:modified>
</cp:coreProperties>
</file>