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05"/>
    <p:restoredTop sz="94383"/>
  </p:normalViewPr>
  <p:slideViewPr>
    <p:cSldViewPr snapToGrid="0" snapToObjects="1">
      <p:cViewPr varScale="1">
        <p:scale>
          <a:sx n="102" d="100"/>
          <a:sy n="102" d="100"/>
        </p:scale>
        <p:origin x="6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B63E449-7055-1142-9F4A-0E262069BF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74B4DF9-F9E0-EE43-B66E-93C69737D6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06A43F2-8D96-0648-9A13-7D8261AD0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32B0-3AB0-DA40-B71D-77E1BF2F002E}" type="datetimeFigureOut">
              <a:rPr lang="tr-TR" smtClean="0"/>
              <a:t>12.12.2022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986AE40-E617-B14E-BA9E-F4E3BFB9A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0A90A80-B1EE-1441-986D-B001DA26E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CE91D-FFB1-634A-BC92-A20F900198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1562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64CA69C-1ADB-A847-A3EF-E907EBB69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F6EC038-268D-CD4B-9256-2A821BF099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8C56CF8-A7AD-BD4C-95AF-6960236DA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32B0-3AB0-DA40-B71D-77E1BF2F002E}" type="datetimeFigureOut">
              <a:rPr lang="tr-TR" smtClean="0"/>
              <a:t>12.12.2022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E6A5768-B0E7-0B43-9BAF-6FC8946ED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2143CE-3AA7-E742-AA05-B0E2BDFA9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CE91D-FFB1-634A-BC92-A20F900198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4657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707CEA3-5E09-3C42-8B77-210194BCC9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40218DC-D93F-7A40-9643-AE8B7BD9EC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F7052C2-11B9-5245-BDF8-3B9F34AA9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32B0-3AB0-DA40-B71D-77E1BF2F002E}" type="datetimeFigureOut">
              <a:rPr lang="tr-TR" smtClean="0"/>
              <a:t>12.12.2022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515B2A1-E344-4240-90FC-2E81A4CBE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E8490F0-221A-A44E-953A-8E0982113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CE91D-FFB1-634A-BC92-A20F900198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9259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19911E-4FA4-BE49-A36E-1DCFF55B5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0CA03D-AA41-6A41-AAD5-E66130F052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EAEF5B2-34B4-864F-9A3A-428CC36B4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32B0-3AB0-DA40-B71D-77E1BF2F002E}" type="datetimeFigureOut">
              <a:rPr lang="tr-TR" smtClean="0"/>
              <a:t>12.12.2022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6F66551-345C-FB42-BAC4-EAAAF3D91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1DAB59D-66CD-5547-BF01-DC905BC73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CE91D-FFB1-634A-BC92-A20F900198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752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109F9FD-7FCA-7447-AD69-0F888C52D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024DA64-5BC0-A444-8DF0-20CE3E0B11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28BA12D-3DF7-5B4F-A23C-8135628EE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32B0-3AB0-DA40-B71D-77E1BF2F002E}" type="datetimeFigureOut">
              <a:rPr lang="tr-TR" smtClean="0"/>
              <a:t>12.12.2022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1CB97D4-383D-0349-9FE9-D6FE165E2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EF1B9A-41E0-0740-96BC-34EADE80E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CE91D-FFB1-634A-BC92-A20F900198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4326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5263D8-9643-6540-83F2-4DDA90D23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584AFD5-7BAB-D546-9ECF-1BEB0B780D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9125B3D-84F1-164F-9A08-FD955C3C1A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8562DAB-7857-5C4A-BF09-AC6A9B2C4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32B0-3AB0-DA40-B71D-77E1BF2F002E}" type="datetimeFigureOut">
              <a:rPr lang="tr-TR" smtClean="0"/>
              <a:t>12.12.2022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A126F58-B2C8-124A-A688-004243C8D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CD03B41-CD70-D24F-96B9-7E9AABF91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CE91D-FFB1-634A-BC92-A20F900198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278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F6C13B-4A5F-D64A-BFA7-2341D31E7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EBC2FE2-9434-3848-A1FF-67CCFC1CE3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F5405B1-F589-D940-9165-993F6D2801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04372A32-7065-DF43-ABE8-2795747FD4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E97F3DC-C498-5641-A594-33B8EEF617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DD08CBC8-3270-4441-ABC1-992425123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32B0-3AB0-DA40-B71D-77E1BF2F002E}" type="datetimeFigureOut">
              <a:rPr lang="tr-TR" smtClean="0"/>
              <a:t>12.12.2022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89B809FD-F97A-974C-99C7-43CB41170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C0B9747-381C-4641-AA50-21DD9FB99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CE91D-FFB1-634A-BC92-A20F900198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0629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4F5EB1F-E469-D146-BDCC-FCA34D469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3D97C3A-9A9A-804E-A9BE-3FD7428BC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32B0-3AB0-DA40-B71D-77E1BF2F002E}" type="datetimeFigureOut">
              <a:rPr lang="tr-TR" smtClean="0"/>
              <a:t>12.12.2022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FB7AC94-E3B7-1E4B-8C79-8F99264E9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79A8A21-60E2-E049-B5C9-E6E82A8B4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CE91D-FFB1-634A-BC92-A20F900198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4333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AC01CF1-7AD1-574B-951B-F8EDBB57A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32B0-3AB0-DA40-B71D-77E1BF2F002E}" type="datetimeFigureOut">
              <a:rPr lang="tr-TR" smtClean="0"/>
              <a:t>12.12.2022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C1892628-7183-E945-9FE9-552E57829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3DBD8F6-A0B7-A640-BDEE-0F01F171B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CE91D-FFB1-634A-BC92-A20F900198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9272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60AB8B-C027-9349-AA18-6E19275E0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895B0AE-E0AC-A14E-A717-5F104A48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FB0E847-2D77-9F48-801E-E370B77E20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5C5C2AE-54F0-4846-8C4C-DF48E4C0D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32B0-3AB0-DA40-B71D-77E1BF2F002E}" type="datetimeFigureOut">
              <a:rPr lang="tr-TR" smtClean="0"/>
              <a:t>12.12.2022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228000C-884D-594C-9AF1-A168EE8E5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E1D1031-14BE-8047-ABA1-9E4CCA653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CE91D-FFB1-634A-BC92-A20F900198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0708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8B392C-599F-414D-AE49-21189002B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0285CC17-D525-8346-BDE9-59B413222B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2505DD8-846A-E845-9E8C-B2251A3F46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2BD66A7-C5FC-D24E-BB33-D7C0E0A21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32B0-3AB0-DA40-B71D-77E1BF2F002E}" type="datetimeFigureOut">
              <a:rPr lang="tr-TR" smtClean="0"/>
              <a:t>12.12.2022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CD57F2C-1E6F-464A-8C9C-66E6AFDF8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7F5A83E-1FE5-3048-82D8-01C44E2F5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CE91D-FFB1-634A-BC92-A20F900198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8748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05FBAA3-83B7-D744-A449-007DFF3C9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77EC27E-B1EB-2043-A4C9-AB92B2404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BEEBE39-B85D-7841-9A4B-96ABFBA7F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532B0-3AB0-DA40-B71D-77E1BF2F002E}" type="datetimeFigureOut">
              <a:rPr lang="tr-TR" smtClean="0"/>
              <a:t>12.12.2022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4B0FB13-B48D-8C41-8B4D-D8AC13210F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107C8F8-57D4-F140-8CD7-6DE789F3C3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FCE91D-FFB1-634A-BC92-A20F900198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6249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7B9210BE-07EE-9346-8BED-05220E8201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78" t="5608" r="11964" b="19708"/>
          <a:stretch/>
        </p:blipFill>
        <p:spPr bwMode="auto">
          <a:xfrm>
            <a:off x="4057454" y="3393753"/>
            <a:ext cx="1589781" cy="2322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Maltodextrin - Wikipedia">
            <a:extLst>
              <a:ext uri="{FF2B5EF4-FFF2-40B4-BE49-F238E27FC236}">
                <a16:creationId xmlns:a16="http://schemas.microsoft.com/office/drawing/2014/main" id="{D1BAFBAE-D6A9-9546-ADFD-5F1723B6E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047" y="957514"/>
            <a:ext cx="1656151" cy="134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şağı Ok 4">
            <a:extLst>
              <a:ext uri="{FF2B5EF4-FFF2-40B4-BE49-F238E27FC236}">
                <a16:creationId xmlns:a16="http://schemas.microsoft.com/office/drawing/2014/main" id="{25A236F0-B671-8F48-9067-79A2C0826CD9}"/>
              </a:ext>
            </a:extLst>
          </p:cNvPr>
          <p:cNvSpPr/>
          <p:nvPr/>
        </p:nvSpPr>
        <p:spPr>
          <a:xfrm>
            <a:off x="403344" y="3036630"/>
            <a:ext cx="542441" cy="8989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Aşağı Ok 7">
            <a:extLst>
              <a:ext uri="{FF2B5EF4-FFF2-40B4-BE49-F238E27FC236}">
                <a16:creationId xmlns:a16="http://schemas.microsoft.com/office/drawing/2014/main" id="{E90101D4-7FBD-BC4B-AA6B-1ABDFF87A174}"/>
              </a:ext>
            </a:extLst>
          </p:cNvPr>
          <p:cNvSpPr/>
          <p:nvPr/>
        </p:nvSpPr>
        <p:spPr>
          <a:xfrm>
            <a:off x="4472903" y="2355742"/>
            <a:ext cx="542441" cy="8989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Aşağı Ok 8">
            <a:extLst>
              <a:ext uri="{FF2B5EF4-FFF2-40B4-BE49-F238E27FC236}">
                <a16:creationId xmlns:a16="http://schemas.microsoft.com/office/drawing/2014/main" id="{7FD0BAAA-2260-2F40-8B56-622C54798964}"/>
              </a:ext>
            </a:extLst>
          </p:cNvPr>
          <p:cNvSpPr/>
          <p:nvPr/>
        </p:nvSpPr>
        <p:spPr>
          <a:xfrm rot="16200000">
            <a:off x="5925217" y="3074357"/>
            <a:ext cx="542441" cy="8989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Aşağı Ok 9">
            <a:extLst>
              <a:ext uri="{FF2B5EF4-FFF2-40B4-BE49-F238E27FC236}">
                <a16:creationId xmlns:a16="http://schemas.microsoft.com/office/drawing/2014/main" id="{B38D68B1-0B18-CD44-B3F9-2AE7876A0544}"/>
              </a:ext>
            </a:extLst>
          </p:cNvPr>
          <p:cNvSpPr/>
          <p:nvPr/>
        </p:nvSpPr>
        <p:spPr>
          <a:xfrm rot="16200000">
            <a:off x="3334466" y="4220703"/>
            <a:ext cx="542441" cy="8989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C605331F-083B-2A45-BB50-0EAE74975601}"/>
              </a:ext>
            </a:extLst>
          </p:cNvPr>
          <p:cNvSpPr/>
          <p:nvPr/>
        </p:nvSpPr>
        <p:spPr>
          <a:xfrm>
            <a:off x="15898" y="2651303"/>
            <a:ext cx="14654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Dunaliella</a:t>
            </a:r>
            <a:r>
              <a:rPr lang="tr-TR" sz="1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salina</a:t>
            </a:r>
            <a:endParaRPr lang="tr-TR" sz="1400" dirty="0"/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17B20B31-AE5D-FD4C-8D74-562BEEF7A417}"/>
              </a:ext>
            </a:extLst>
          </p:cNvPr>
          <p:cNvSpPr/>
          <p:nvPr/>
        </p:nvSpPr>
        <p:spPr>
          <a:xfrm>
            <a:off x="3916047" y="561870"/>
            <a:ext cx="13901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</a:rPr>
              <a:t>Maltodextrin</a:t>
            </a:r>
            <a:endParaRPr lang="tr-TR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48F0594A-0C03-C351-AD71-BC6F14E93D36}"/>
              </a:ext>
            </a:extLst>
          </p:cNvPr>
          <p:cNvSpPr/>
          <p:nvPr/>
        </p:nvSpPr>
        <p:spPr>
          <a:xfrm>
            <a:off x="1443379" y="2651303"/>
            <a:ext cx="20297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Porphyridium</a:t>
            </a:r>
            <a:r>
              <a:rPr lang="tr-TR" sz="1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cruentum</a:t>
            </a:r>
            <a:r>
              <a:rPr lang="tr-TR" sz="1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tr-TR" sz="1400" dirty="0"/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9D611BA7-5FFF-AB49-69AC-9D55907400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0" t="39554" r="62263" b="36876"/>
          <a:stretch/>
        </p:blipFill>
        <p:spPr bwMode="auto">
          <a:xfrm>
            <a:off x="55141" y="4020855"/>
            <a:ext cx="3130434" cy="142557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Aşağı Ok 13">
            <a:extLst>
              <a:ext uri="{FF2B5EF4-FFF2-40B4-BE49-F238E27FC236}">
                <a16:creationId xmlns:a16="http://schemas.microsoft.com/office/drawing/2014/main" id="{C773337E-BC30-20BE-7DC7-94931B47D51B}"/>
              </a:ext>
            </a:extLst>
          </p:cNvPr>
          <p:cNvSpPr/>
          <p:nvPr/>
        </p:nvSpPr>
        <p:spPr>
          <a:xfrm>
            <a:off x="2031194" y="2984989"/>
            <a:ext cx="542441" cy="8989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8" name="Resim 17">
            <a:extLst>
              <a:ext uri="{FF2B5EF4-FFF2-40B4-BE49-F238E27FC236}">
                <a16:creationId xmlns:a16="http://schemas.microsoft.com/office/drawing/2014/main" id="{966D5AB8-5622-BB88-9FE2-54110F1D70A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07"/>
          <a:stretch/>
        </p:blipFill>
        <p:spPr bwMode="auto">
          <a:xfrm>
            <a:off x="6619804" y="561870"/>
            <a:ext cx="2614295" cy="26993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Resim 18">
            <a:extLst>
              <a:ext uri="{FF2B5EF4-FFF2-40B4-BE49-F238E27FC236}">
                <a16:creationId xmlns:a16="http://schemas.microsoft.com/office/drawing/2014/main" id="{8C05B705-AA37-9092-443B-5309FB0EBD2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6"/>
          <a:stretch/>
        </p:blipFill>
        <p:spPr bwMode="auto">
          <a:xfrm>
            <a:off x="6711153" y="3428999"/>
            <a:ext cx="2638425" cy="26993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Resim 19">
            <a:extLst>
              <a:ext uri="{FF2B5EF4-FFF2-40B4-BE49-F238E27FC236}">
                <a16:creationId xmlns:a16="http://schemas.microsoft.com/office/drawing/2014/main" id="{35A88107-D589-0797-1DC9-FA166B1F3D7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42"/>
          <a:stretch/>
        </p:blipFill>
        <p:spPr bwMode="auto">
          <a:xfrm>
            <a:off x="9456007" y="553201"/>
            <a:ext cx="2620010" cy="26993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Resim 20">
            <a:extLst>
              <a:ext uri="{FF2B5EF4-FFF2-40B4-BE49-F238E27FC236}">
                <a16:creationId xmlns:a16="http://schemas.microsoft.com/office/drawing/2014/main" id="{4262DF05-A5A4-E178-C4C8-5ABD3062073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42"/>
          <a:stretch/>
        </p:blipFill>
        <p:spPr bwMode="auto">
          <a:xfrm>
            <a:off x="9464586" y="3428999"/>
            <a:ext cx="2620010" cy="26993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2" name="Dikdörtgen 21">
            <a:extLst>
              <a:ext uri="{FF2B5EF4-FFF2-40B4-BE49-F238E27FC236}">
                <a16:creationId xmlns:a16="http://schemas.microsoft.com/office/drawing/2014/main" id="{0FD9CB01-39BE-E3A0-BBAF-CFBE8D4B6F9E}"/>
              </a:ext>
            </a:extLst>
          </p:cNvPr>
          <p:cNvSpPr/>
          <p:nvPr/>
        </p:nvSpPr>
        <p:spPr>
          <a:xfrm>
            <a:off x="10452166" y="6304797"/>
            <a:ext cx="14654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Dunaliella</a:t>
            </a:r>
            <a:r>
              <a:rPr lang="tr-TR" sz="1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salina</a:t>
            </a:r>
            <a:endParaRPr lang="tr-TR" sz="1400" dirty="0"/>
          </a:p>
        </p:txBody>
      </p:sp>
      <p:sp>
        <p:nvSpPr>
          <p:cNvPr id="23" name="Dikdörtgen 22">
            <a:extLst>
              <a:ext uri="{FF2B5EF4-FFF2-40B4-BE49-F238E27FC236}">
                <a16:creationId xmlns:a16="http://schemas.microsoft.com/office/drawing/2014/main" id="{B4599FF5-C0C6-3517-21A0-2AB7639C40DD}"/>
              </a:ext>
            </a:extLst>
          </p:cNvPr>
          <p:cNvSpPr/>
          <p:nvPr/>
        </p:nvSpPr>
        <p:spPr>
          <a:xfrm>
            <a:off x="7319855" y="6296128"/>
            <a:ext cx="20297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Porphyridium</a:t>
            </a:r>
            <a:r>
              <a:rPr lang="tr-TR" sz="1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cruentum</a:t>
            </a:r>
            <a:r>
              <a:rPr lang="tr-TR" sz="1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613889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9</Words>
  <Application>Microsoft Macintosh PowerPoint</Application>
  <PresentationFormat>Geniş ekran</PresentationFormat>
  <Paragraphs>5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MERT KONAR</dc:creator>
  <cp:lastModifiedBy>Mert Konar</cp:lastModifiedBy>
  <cp:revision>6</cp:revision>
  <dcterms:created xsi:type="dcterms:W3CDTF">2020-02-19T20:26:00Z</dcterms:created>
  <dcterms:modified xsi:type="dcterms:W3CDTF">2022-12-12T19:28:03Z</dcterms:modified>
</cp:coreProperties>
</file>