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162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E2-E4F0-4854-9A56-274A04FD16B5}" type="datetimeFigureOut">
              <a:rPr kumimoji="1" lang="ja-JP" altLang="en-US" smtClean="0"/>
              <a:pPr/>
              <a:t>2021/2/16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D419A-C329-4EE1-9DF7-1263844AAA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593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E2-E4F0-4854-9A56-274A04FD16B5}" type="datetimeFigureOut">
              <a:rPr kumimoji="1" lang="ja-JP" altLang="en-US" smtClean="0"/>
              <a:pPr/>
              <a:t>2021/2/16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D419A-C329-4EE1-9DF7-1263844AAA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3148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E2-E4F0-4854-9A56-274A04FD16B5}" type="datetimeFigureOut">
              <a:rPr kumimoji="1" lang="ja-JP" altLang="en-US" smtClean="0"/>
              <a:pPr/>
              <a:t>2021/2/16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D419A-C329-4EE1-9DF7-1263844AAA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570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E2-E4F0-4854-9A56-274A04FD16B5}" type="datetimeFigureOut">
              <a:rPr kumimoji="1" lang="ja-JP" altLang="en-US" smtClean="0"/>
              <a:pPr/>
              <a:t>2021/2/16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D419A-C329-4EE1-9DF7-1263844AAA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0199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E2-E4F0-4854-9A56-274A04FD16B5}" type="datetimeFigureOut">
              <a:rPr kumimoji="1" lang="ja-JP" altLang="en-US" smtClean="0"/>
              <a:pPr/>
              <a:t>2021/2/16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D419A-C329-4EE1-9DF7-1263844AAA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2293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E2-E4F0-4854-9A56-274A04FD16B5}" type="datetimeFigureOut">
              <a:rPr kumimoji="1" lang="ja-JP" altLang="en-US" smtClean="0"/>
              <a:pPr/>
              <a:t>2021/2/16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D419A-C329-4EE1-9DF7-1263844AAA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6877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E2-E4F0-4854-9A56-274A04FD16B5}" type="datetimeFigureOut">
              <a:rPr kumimoji="1" lang="ja-JP" altLang="en-US" smtClean="0"/>
              <a:pPr/>
              <a:t>2021/2/16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D419A-C329-4EE1-9DF7-1263844AAA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007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E2-E4F0-4854-9A56-274A04FD16B5}" type="datetimeFigureOut">
              <a:rPr kumimoji="1" lang="ja-JP" altLang="en-US" smtClean="0"/>
              <a:pPr/>
              <a:t>2021/2/16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D419A-C329-4EE1-9DF7-1263844AAA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7199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E2-E4F0-4854-9A56-274A04FD16B5}" type="datetimeFigureOut">
              <a:rPr kumimoji="1" lang="ja-JP" altLang="en-US" smtClean="0"/>
              <a:pPr/>
              <a:t>2021/2/16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D419A-C329-4EE1-9DF7-1263844AAA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8751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E2-E4F0-4854-9A56-274A04FD16B5}" type="datetimeFigureOut">
              <a:rPr kumimoji="1" lang="ja-JP" altLang="en-US" smtClean="0"/>
              <a:pPr/>
              <a:t>2021/2/16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D419A-C329-4EE1-9DF7-1263844AAA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7717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E2-E4F0-4854-9A56-274A04FD16B5}" type="datetimeFigureOut">
              <a:rPr kumimoji="1" lang="ja-JP" altLang="en-US" smtClean="0"/>
              <a:pPr/>
              <a:t>2021/2/16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D419A-C329-4EE1-9DF7-1263844AAA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8850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58EE2-E4F0-4854-9A56-274A04FD16B5}" type="datetimeFigureOut">
              <a:rPr kumimoji="1" lang="ja-JP" altLang="en-US" smtClean="0"/>
              <a:pPr/>
              <a:t>2021/2/16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D419A-C329-4EE1-9DF7-1263844AAA5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6113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661395" y="1168854"/>
            <a:ext cx="480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61395" y="2492966"/>
            <a:ext cx="480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1" lang="ja-JP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034114" y="1453366"/>
            <a:ext cx="1698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bsr1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-NIL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034113" y="1976830"/>
            <a:ext cx="1617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Mienoyume</a:t>
            </a:r>
            <a:endParaRPr kumimoji="1"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382248" y="2653539"/>
            <a:ext cx="1379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bsr1</a:t>
            </a:r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-NIL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382248" y="3243347"/>
            <a:ext cx="1379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Mienoyume</a:t>
            </a:r>
            <a:endParaRPr kumimoji="1" lang="en-US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220" y="2669825"/>
            <a:ext cx="6240027" cy="1192767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220" y="1379668"/>
            <a:ext cx="3832561" cy="112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14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</TotalTime>
  <Words>6</Words>
  <Application>Microsoft Office PowerPoint</Application>
  <PresentationFormat>画面に合わせる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>mieken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松本 憲悟</dc:creator>
  <cp:lastModifiedBy>溝淵　律子</cp:lastModifiedBy>
  <cp:revision>31</cp:revision>
  <dcterms:created xsi:type="dcterms:W3CDTF">2020-05-31T08:26:14Z</dcterms:created>
  <dcterms:modified xsi:type="dcterms:W3CDTF">2021-02-16T02:56:27Z</dcterms:modified>
</cp:coreProperties>
</file>