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67" r:id="rId2"/>
  </p:sldIdLst>
  <p:sldSz cx="6858000" cy="9906000" type="A4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78" d="100"/>
          <a:sy n="78" d="100"/>
        </p:scale>
        <p:origin x="31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46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575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354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99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858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038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9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036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54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491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92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"/><Relationship Id="rId3" Type="http://schemas.openxmlformats.org/officeDocument/2006/relationships/image" Target="../media/image2.tiff"/><Relationship Id="rId7" Type="http://schemas.openxmlformats.org/officeDocument/2006/relationships/image" Target="../media/image6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tif"/><Relationship Id="rId4" Type="http://schemas.openxmlformats.org/officeDocument/2006/relationships/image" Target="../media/image3.tif"/><Relationship Id="rId9" Type="http://schemas.openxmlformats.org/officeDocument/2006/relationships/image" Target="../media/image8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 descr="Chart, bar chart&#10;&#10;Description automatically generated">
            <a:extLst>
              <a:ext uri="{FF2B5EF4-FFF2-40B4-BE49-F238E27FC236}">
                <a16:creationId xmlns:a16="http://schemas.microsoft.com/office/drawing/2014/main" id="{A09CCE7E-F942-17DD-6440-F7021A69C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78" y="4983188"/>
            <a:ext cx="4507208" cy="1410952"/>
          </a:xfrm>
          <a:prstGeom prst="rect">
            <a:avLst/>
          </a:prstGeom>
        </p:spPr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A72E8620-1A6B-347C-A220-698EAC86A1FD}"/>
              </a:ext>
            </a:extLst>
          </p:cNvPr>
          <p:cNvGrpSpPr/>
          <p:nvPr/>
        </p:nvGrpSpPr>
        <p:grpSpPr>
          <a:xfrm>
            <a:off x="2971795" y="500902"/>
            <a:ext cx="2942454" cy="2940978"/>
            <a:chOff x="3036568" y="698729"/>
            <a:chExt cx="2942454" cy="2940978"/>
          </a:xfrm>
        </p:grpSpPr>
        <p:pic>
          <p:nvPicPr>
            <p:cNvPr id="5" name="Picture 4" descr="Chart, scatter chart&#10;&#10;Description automatically generated">
              <a:extLst>
                <a:ext uri="{FF2B5EF4-FFF2-40B4-BE49-F238E27FC236}">
                  <a16:creationId xmlns:a16="http://schemas.microsoft.com/office/drawing/2014/main" id="{D1AD8CC4-A715-2EA2-21F3-083E0B274D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9520"/>
            <a:stretch/>
          </p:blipFill>
          <p:spPr>
            <a:xfrm>
              <a:off x="3797080" y="1055016"/>
              <a:ext cx="761472" cy="231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73EDF15-240A-529F-3F8C-6CC9B6C292D7}"/>
                </a:ext>
              </a:extLst>
            </p:cNvPr>
            <p:cNvSpPr txBox="1"/>
            <p:nvPr/>
          </p:nvSpPr>
          <p:spPr>
            <a:xfrm flipH="1">
              <a:off x="3036568" y="1133475"/>
              <a:ext cx="7614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High MW K48Ub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81F4884-A60B-3EB6-7790-AF37DDE112EF}"/>
                </a:ext>
              </a:extLst>
            </p:cNvPr>
            <p:cNvSpPr txBox="1"/>
            <p:nvPr/>
          </p:nvSpPr>
          <p:spPr>
            <a:xfrm flipH="1">
              <a:off x="3621416" y="768053"/>
              <a:ext cx="112203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Medium MW K48Ub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64ECC0D-66FE-DA57-CF23-3468E90F1201}"/>
                </a:ext>
              </a:extLst>
            </p:cNvPr>
            <p:cNvSpPr txBox="1"/>
            <p:nvPr/>
          </p:nvSpPr>
          <p:spPr>
            <a:xfrm flipH="1">
              <a:off x="4699228" y="698729"/>
              <a:ext cx="7614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Low MW K48Ub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D92F853-41F8-9628-5A86-A7F1AD766D2C}"/>
                </a:ext>
              </a:extLst>
            </p:cNvPr>
            <p:cNvCxnSpPr>
              <a:cxnSpLocks/>
            </p:cNvCxnSpPr>
            <p:nvPr/>
          </p:nvCxnSpPr>
          <p:spPr>
            <a:xfrm>
              <a:off x="4162199" y="973834"/>
              <a:ext cx="0" cy="3978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7C05D6F-7302-B90D-4C24-D51E72C22773}"/>
                </a:ext>
              </a:extLst>
            </p:cNvPr>
            <p:cNvCxnSpPr>
              <a:cxnSpLocks/>
              <a:stCxn id="16" idx="3"/>
            </p:cNvCxnSpPr>
            <p:nvPr/>
          </p:nvCxnSpPr>
          <p:spPr>
            <a:xfrm flipH="1">
              <a:off x="4444188" y="868006"/>
              <a:ext cx="255040" cy="50370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A9A04EC-A26B-040B-F80A-8258E1160686}"/>
                </a:ext>
              </a:extLst>
            </p:cNvPr>
            <p:cNvCxnSpPr>
              <a:cxnSpLocks/>
            </p:cNvCxnSpPr>
            <p:nvPr/>
          </p:nvCxnSpPr>
          <p:spPr>
            <a:xfrm>
              <a:off x="3621416" y="1250059"/>
              <a:ext cx="234848" cy="2411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33C8459-44A7-58C3-2CD5-964F9CEF6261}"/>
                </a:ext>
              </a:extLst>
            </p:cNvPr>
            <p:cNvSpPr txBox="1"/>
            <p:nvPr/>
          </p:nvSpPr>
          <p:spPr>
            <a:xfrm flipH="1">
              <a:off x="3843621" y="3424263"/>
              <a:ext cx="7210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SK-N-AS SC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FBC9B1C-B6D8-3291-A6C2-B068C19E5AF0}"/>
                </a:ext>
              </a:extLst>
            </p:cNvPr>
            <p:cNvSpPr txBox="1"/>
            <p:nvPr/>
          </p:nvSpPr>
          <p:spPr>
            <a:xfrm flipH="1">
              <a:off x="4562811" y="1177222"/>
              <a:ext cx="140731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0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340628C-2B7A-7767-0B08-683A5545F20A}"/>
                </a:ext>
              </a:extLst>
            </p:cNvPr>
            <p:cNvSpPr txBox="1"/>
            <p:nvPr/>
          </p:nvSpPr>
          <p:spPr>
            <a:xfrm flipH="1">
              <a:off x="4564685" y="1554541"/>
              <a:ext cx="140731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1h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E82804B-841B-4CB9-6521-FDF89953A597}"/>
                </a:ext>
              </a:extLst>
            </p:cNvPr>
            <p:cNvSpPr txBox="1"/>
            <p:nvPr/>
          </p:nvSpPr>
          <p:spPr>
            <a:xfrm flipH="1">
              <a:off x="4565240" y="1935563"/>
              <a:ext cx="140731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2h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379821-4D37-655A-776A-857BCA9A3776}"/>
                </a:ext>
              </a:extLst>
            </p:cNvPr>
            <p:cNvSpPr txBox="1"/>
            <p:nvPr/>
          </p:nvSpPr>
          <p:spPr>
            <a:xfrm flipH="1">
              <a:off x="4571708" y="2315607"/>
              <a:ext cx="140731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3h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A3AB870-3B34-662C-83AA-8D999EF3D97E}"/>
                </a:ext>
              </a:extLst>
            </p:cNvPr>
            <p:cNvSpPr txBox="1"/>
            <p:nvPr/>
          </p:nvSpPr>
          <p:spPr>
            <a:xfrm flipH="1">
              <a:off x="4554344" y="2697555"/>
              <a:ext cx="140731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4h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FCF5292-9C78-4CBA-34DD-303DDA856DCA}"/>
                </a:ext>
              </a:extLst>
            </p:cNvPr>
            <p:cNvSpPr txBox="1"/>
            <p:nvPr/>
          </p:nvSpPr>
          <p:spPr>
            <a:xfrm flipH="1">
              <a:off x="4554344" y="3078577"/>
              <a:ext cx="140731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6h</a:t>
              </a: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A699BB6E-8728-F859-0B6E-CE9EB0F87CFC}"/>
              </a:ext>
            </a:extLst>
          </p:cNvPr>
          <p:cNvSpPr txBox="1"/>
          <p:nvPr/>
        </p:nvSpPr>
        <p:spPr>
          <a:xfrm>
            <a:off x="110262" y="19273"/>
            <a:ext cx="65119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12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Supplemental Figure 3 </a:t>
            </a:r>
            <a:r>
              <a:rPr lang="en-US" sz="12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HDAC inhibitor-mediated induction of Ku70 and c-FLIPL Lys48/Lys63 polyubiquitination.</a:t>
            </a:r>
            <a:endParaRPr lang="en-US" sz="1200" b="1" i="1" dirty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53" name="Picture 52" descr="Chart, bar chart&#10;&#10;Description automatically generated">
            <a:extLst>
              <a:ext uri="{FF2B5EF4-FFF2-40B4-BE49-F238E27FC236}">
                <a16:creationId xmlns:a16="http://schemas.microsoft.com/office/drawing/2014/main" id="{7869CFBE-163C-AA63-83E1-AC97E65C55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887" y="3412810"/>
            <a:ext cx="4507208" cy="1412041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26FC8892-05F7-346C-7233-99AAEC431F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10" y="4832603"/>
            <a:ext cx="1960872" cy="1617582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CC4ED286-A695-0471-A7E1-9C93871A66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22" y="3215022"/>
            <a:ext cx="1969229" cy="16175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5F9DC5-7F94-B585-D39C-B3501A0164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10" y="570226"/>
            <a:ext cx="3146502" cy="258462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04D6491-323B-F268-C609-447DE7E57198}"/>
              </a:ext>
            </a:extLst>
          </p:cNvPr>
          <p:cNvSpPr/>
          <p:nvPr/>
        </p:nvSpPr>
        <p:spPr>
          <a:xfrm>
            <a:off x="1301399" y="1579876"/>
            <a:ext cx="161925" cy="6000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6BACAB-F00C-CEAA-45F0-2DDE1BCD776D}"/>
              </a:ext>
            </a:extLst>
          </p:cNvPr>
          <p:cNvSpPr/>
          <p:nvPr/>
        </p:nvSpPr>
        <p:spPr>
          <a:xfrm>
            <a:off x="1467136" y="1584638"/>
            <a:ext cx="180976" cy="6000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72DC50-F50C-0FBD-7DA7-AA7C2FE25451}"/>
              </a:ext>
            </a:extLst>
          </p:cNvPr>
          <p:cNvSpPr/>
          <p:nvPr/>
        </p:nvSpPr>
        <p:spPr>
          <a:xfrm>
            <a:off x="1619536" y="1588761"/>
            <a:ext cx="180976" cy="6000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FFB7E9-82B3-1BCA-8EDE-8A78CCA269F8}"/>
              </a:ext>
            </a:extLst>
          </p:cNvPr>
          <p:cNvSpPr/>
          <p:nvPr/>
        </p:nvSpPr>
        <p:spPr>
          <a:xfrm>
            <a:off x="1771936" y="1587339"/>
            <a:ext cx="180976" cy="6000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6EE241-0F67-C63D-D1ED-C53F6E1D9E99}"/>
              </a:ext>
            </a:extLst>
          </p:cNvPr>
          <p:cNvSpPr/>
          <p:nvPr/>
        </p:nvSpPr>
        <p:spPr>
          <a:xfrm>
            <a:off x="1952911" y="1587339"/>
            <a:ext cx="180976" cy="6000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808033-5218-25C9-9180-8F84C76DB792}"/>
              </a:ext>
            </a:extLst>
          </p:cNvPr>
          <p:cNvSpPr/>
          <p:nvPr/>
        </p:nvSpPr>
        <p:spPr>
          <a:xfrm>
            <a:off x="2114836" y="1584638"/>
            <a:ext cx="180976" cy="6000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71C010D-01F6-80F7-6C58-23D0A0AE7E06}"/>
              </a:ext>
            </a:extLst>
          </p:cNvPr>
          <p:cNvCxnSpPr>
            <a:cxnSpLocks/>
          </p:cNvCxnSpPr>
          <p:nvPr/>
        </p:nvCxnSpPr>
        <p:spPr>
          <a:xfrm flipH="1">
            <a:off x="1295138" y="1751229"/>
            <a:ext cx="100067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F2D5287-74E8-9E45-D445-CD209436C192}"/>
              </a:ext>
            </a:extLst>
          </p:cNvPr>
          <p:cNvCxnSpPr>
            <a:cxnSpLocks/>
          </p:cNvCxnSpPr>
          <p:nvPr/>
        </p:nvCxnSpPr>
        <p:spPr>
          <a:xfrm flipH="1">
            <a:off x="1299488" y="1982010"/>
            <a:ext cx="100067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80C00EE4-660C-BB86-EC29-3EECDCF094D8}"/>
              </a:ext>
            </a:extLst>
          </p:cNvPr>
          <p:cNvSpPr txBox="1"/>
          <p:nvPr/>
        </p:nvSpPr>
        <p:spPr>
          <a:xfrm flipH="1">
            <a:off x="2415533" y="1558265"/>
            <a:ext cx="12033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rgbClr val="FF0000"/>
                </a:solidFill>
              </a:rPr>
              <a:t>High MW K48Ub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3D63586-3F4C-CEEE-B55A-1AD974A4E397}"/>
              </a:ext>
            </a:extLst>
          </p:cNvPr>
          <p:cNvSpPr txBox="1"/>
          <p:nvPr/>
        </p:nvSpPr>
        <p:spPr>
          <a:xfrm flipH="1">
            <a:off x="2410779" y="1684779"/>
            <a:ext cx="11220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rgbClr val="FF0000"/>
                </a:solidFill>
              </a:rPr>
              <a:t>Medium MW K48Ub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155B49F-5370-4C5E-7081-7094622249D9}"/>
              </a:ext>
            </a:extLst>
          </p:cNvPr>
          <p:cNvSpPr txBox="1"/>
          <p:nvPr/>
        </p:nvSpPr>
        <p:spPr>
          <a:xfrm flipH="1">
            <a:off x="2421150" y="1967089"/>
            <a:ext cx="11116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rgbClr val="FF0000"/>
                </a:solidFill>
              </a:rPr>
              <a:t>Low MW K48Ub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62E31CE9-DD89-53E3-45F4-41713F7C4069}"/>
              </a:ext>
            </a:extLst>
          </p:cNvPr>
          <p:cNvCxnSpPr>
            <a:cxnSpLocks/>
          </p:cNvCxnSpPr>
          <p:nvPr/>
        </p:nvCxnSpPr>
        <p:spPr>
          <a:xfrm flipH="1">
            <a:off x="2234849" y="1665716"/>
            <a:ext cx="24388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1884B6C0-E7A6-712F-B5AE-B72DCC40F0A3}"/>
              </a:ext>
            </a:extLst>
          </p:cNvPr>
          <p:cNvCxnSpPr>
            <a:cxnSpLocks/>
          </p:cNvCxnSpPr>
          <p:nvPr/>
        </p:nvCxnSpPr>
        <p:spPr>
          <a:xfrm flipH="1">
            <a:off x="2208180" y="1801210"/>
            <a:ext cx="24388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EB5D51B2-E216-BE6C-DCA2-772963ED35E4}"/>
              </a:ext>
            </a:extLst>
          </p:cNvPr>
          <p:cNvCxnSpPr>
            <a:cxnSpLocks/>
          </p:cNvCxnSpPr>
          <p:nvPr/>
        </p:nvCxnSpPr>
        <p:spPr>
          <a:xfrm flipH="1">
            <a:off x="2221239" y="2075531"/>
            <a:ext cx="24388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73" descr="A picture containing text&#10;&#10;Description automatically generated">
            <a:extLst>
              <a:ext uri="{FF2B5EF4-FFF2-40B4-BE49-F238E27FC236}">
                <a16:creationId xmlns:a16="http://schemas.microsoft.com/office/drawing/2014/main" id="{29768987-A719-44E4-CA1E-49A1533178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91" y="6434779"/>
            <a:ext cx="1929660" cy="1719992"/>
          </a:xfrm>
          <a:prstGeom prst="rect">
            <a:avLst/>
          </a:prstGeom>
        </p:spPr>
      </p:pic>
      <p:pic>
        <p:nvPicPr>
          <p:cNvPr id="76" name="Picture 75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76FB4116-C12E-6178-B246-E2C8E33F72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0" y="8127935"/>
            <a:ext cx="1978689" cy="1757989"/>
          </a:xfrm>
          <a:prstGeom prst="rect">
            <a:avLst/>
          </a:prstGeom>
        </p:spPr>
      </p:pic>
      <p:pic>
        <p:nvPicPr>
          <p:cNvPr id="78" name="Picture 77" descr="Chart, bar chart&#10;&#10;Description automatically generated">
            <a:extLst>
              <a:ext uri="{FF2B5EF4-FFF2-40B4-BE49-F238E27FC236}">
                <a16:creationId xmlns:a16="http://schemas.microsoft.com/office/drawing/2014/main" id="{C548C6B2-80AB-56D4-D3AA-18B1D6F362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887" y="6552477"/>
            <a:ext cx="4488289" cy="1552313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7D0B2988-15E3-2707-A127-8BE84FFEB15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78" y="8221221"/>
            <a:ext cx="4488289" cy="1554127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6F005A06-979D-F72D-50CF-443DC6A4466D}"/>
              </a:ext>
            </a:extLst>
          </p:cNvPr>
          <p:cNvSpPr txBox="1"/>
          <p:nvPr/>
        </p:nvSpPr>
        <p:spPr>
          <a:xfrm>
            <a:off x="324736" y="422183"/>
            <a:ext cx="348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FDF00E4-7AFE-14A9-B385-2E79F128E8ED}"/>
              </a:ext>
            </a:extLst>
          </p:cNvPr>
          <p:cNvSpPr txBox="1"/>
          <p:nvPr/>
        </p:nvSpPr>
        <p:spPr>
          <a:xfrm>
            <a:off x="54704" y="3057159"/>
            <a:ext cx="339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B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D77F661-204B-99EE-6296-215AE321F0AC}"/>
              </a:ext>
            </a:extLst>
          </p:cNvPr>
          <p:cNvSpPr txBox="1"/>
          <p:nvPr/>
        </p:nvSpPr>
        <p:spPr>
          <a:xfrm>
            <a:off x="32929" y="4690016"/>
            <a:ext cx="339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C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442BFA5-A479-274F-C990-7DF98DAE5B77}"/>
              </a:ext>
            </a:extLst>
          </p:cNvPr>
          <p:cNvSpPr txBox="1"/>
          <p:nvPr/>
        </p:nvSpPr>
        <p:spPr>
          <a:xfrm>
            <a:off x="45990" y="6401254"/>
            <a:ext cx="339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D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5582662-12D8-8245-489B-447864D15C07}"/>
              </a:ext>
            </a:extLst>
          </p:cNvPr>
          <p:cNvSpPr txBox="1"/>
          <p:nvPr/>
        </p:nvSpPr>
        <p:spPr>
          <a:xfrm>
            <a:off x="50341" y="8129904"/>
            <a:ext cx="339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FD30637-0C4D-AB42-8685-22503046D111}"/>
              </a:ext>
            </a:extLst>
          </p:cNvPr>
          <p:cNvSpPr/>
          <p:nvPr/>
        </p:nvSpPr>
        <p:spPr>
          <a:xfrm>
            <a:off x="3791491" y="3226436"/>
            <a:ext cx="636576" cy="1863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0A0815-9D7E-D647-8AB3-5AF2CC4AB343}"/>
              </a:ext>
            </a:extLst>
          </p:cNvPr>
          <p:cNvSpPr txBox="1"/>
          <p:nvPr/>
        </p:nvSpPr>
        <p:spPr>
          <a:xfrm>
            <a:off x="3065264" y="4576356"/>
            <a:ext cx="489236" cy="21945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550" b="1"/>
              <a:t>High MW</a:t>
            </a:r>
          </a:p>
          <a:p>
            <a:r>
              <a:rPr lang="en-US" sz="550" b="1"/>
              <a:t>Ub-c-FLIPL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8077A58-A7D2-DB40-9810-A8758D7EA803}"/>
              </a:ext>
            </a:extLst>
          </p:cNvPr>
          <p:cNvSpPr txBox="1"/>
          <p:nvPr/>
        </p:nvSpPr>
        <p:spPr>
          <a:xfrm>
            <a:off x="4412892" y="4608023"/>
            <a:ext cx="432041" cy="187744"/>
          </a:xfrm>
          <a:prstGeom prst="rect">
            <a:avLst/>
          </a:prstGeom>
          <a:solidFill>
            <a:schemeClr val="bg1"/>
          </a:solidFill>
        </p:spPr>
        <p:txBody>
          <a:bodyPr wrap="none" lIns="9144" tIns="9144" rIns="9144" bIns="9144" rtlCol="0">
            <a:spAutoFit/>
          </a:bodyPr>
          <a:lstStyle/>
          <a:p>
            <a:pPr algn="ctr"/>
            <a:r>
              <a:rPr lang="en-US" sz="550" b="1"/>
              <a:t>High MW</a:t>
            </a:r>
          </a:p>
          <a:p>
            <a:r>
              <a:rPr lang="en-US" sz="550" b="1"/>
              <a:t>K48Ub-c-FLIPL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619AE0C-19B0-D24F-813F-5D9C6C88BA88}"/>
              </a:ext>
            </a:extLst>
          </p:cNvPr>
          <p:cNvSpPr txBox="1"/>
          <p:nvPr/>
        </p:nvSpPr>
        <p:spPr>
          <a:xfrm>
            <a:off x="5725226" y="4608017"/>
            <a:ext cx="432041" cy="187744"/>
          </a:xfrm>
          <a:prstGeom prst="rect">
            <a:avLst/>
          </a:prstGeom>
          <a:solidFill>
            <a:schemeClr val="bg1"/>
          </a:solidFill>
        </p:spPr>
        <p:txBody>
          <a:bodyPr wrap="none" lIns="9144" tIns="9144" rIns="9144" bIns="9144" rtlCol="0">
            <a:spAutoFit/>
          </a:bodyPr>
          <a:lstStyle/>
          <a:p>
            <a:pPr algn="ctr"/>
            <a:r>
              <a:rPr lang="en-US" sz="550" b="1"/>
              <a:t>High MW</a:t>
            </a:r>
          </a:p>
          <a:p>
            <a:r>
              <a:rPr lang="en-US" sz="550" b="1"/>
              <a:t>K63Ub-c-FLIPL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2EB81DB-08AE-0E4D-A6B0-C6645B8E8103}"/>
              </a:ext>
            </a:extLst>
          </p:cNvPr>
          <p:cNvSpPr txBox="1"/>
          <p:nvPr/>
        </p:nvSpPr>
        <p:spPr>
          <a:xfrm>
            <a:off x="3134817" y="6086725"/>
            <a:ext cx="294183" cy="187744"/>
          </a:xfrm>
          <a:prstGeom prst="rect">
            <a:avLst/>
          </a:prstGeom>
          <a:solidFill>
            <a:schemeClr val="bg1"/>
          </a:solidFill>
        </p:spPr>
        <p:txBody>
          <a:bodyPr wrap="none" lIns="9144" tIns="9144" rIns="9144" bIns="9144" rtlCol="0">
            <a:spAutoFit/>
          </a:bodyPr>
          <a:lstStyle/>
          <a:p>
            <a:pPr algn="ctr"/>
            <a:r>
              <a:rPr lang="en-US" sz="550" b="1"/>
              <a:t>High MW</a:t>
            </a:r>
          </a:p>
          <a:p>
            <a:pPr algn="ctr"/>
            <a:r>
              <a:rPr lang="en-US" sz="550" b="1"/>
              <a:t>Ub-Ku70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8EE2F1F-52C6-4448-BE12-2A7DB9FD3B1E}"/>
              </a:ext>
            </a:extLst>
          </p:cNvPr>
          <p:cNvSpPr txBox="1"/>
          <p:nvPr/>
        </p:nvSpPr>
        <p:spPr>
          <a:xfrm>
            <a:off x="4354014" y="6086719"/>
            <a:ext cx="380745" cy="187744"/>
          </a:xfrm>
          <a:prstGeom prst="rect">
            <a:avLst/>
          </a:prstGeom>
          <a:solidFill>
            <a:schemeClr val="bg1"/>
          </a:solidFill>
        </p:spPr>
        <p:txBody>
          <a:bodyPr wrap="none" lIns="9144" tIns="9144" rIns="9144" bIns="9144" rtlCol="0">
            <a:spAutoFit/>
          </a:bodyPr>
          <a:lstStyle/>
          <a:p>
            <a:pPr algn="ctr"/>
            <a:r>
              <a:rPr lang="en-US" sz="550" b="1"/>
              <a:t>High MW</a:t>
            </a:r>
          </a:p>
          <a:p>
            <a:r>
              <a:rPr lang="en-US" sz="550" b="1"/>
              <a:t>K48Ub-Ku70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6F959E9-56A8-2847-9B7C-19FED12912CE}"/>
              </a:ext>
            </a:extLst>
          </p:cNvPr>
          <p:cNvSpPr txBox="1"/>
          <p:nvPr/>
        </p:nvSpPr>
        <p:spPr>
          <a:xfrm>
            <a:off x="5631543" y="6086721"/>
            <a:ext cx="380745" cy="187744"/>
          </a:xfrm>
          <a:prstGeom prst="rect">
            <a:avLst/>
          </a:prstGeom>
          <a:solidFill>
            <a:schemeClr val="bg1"/>
          </a:solidFill>
        </p:spPr>
        <p:txBody>
          <a:bodyPr wrap="none" lIns="9144" tIns="9144" rIns="9144" bIns="9144" rtlCol="0">
            <a:spAutoFit/>
          </a:bodyPr>
          <a:lstStyle/>
          <a:p>
            <a:pPr algn="ctr"/>
            <a:r>
              <a:rPr lang="en-US" sz="550" b="1"/>
              <a:t>High MW</a:t>
            </a:r>
          </a:p>
          <a:p>
            <a:pPr algn="ctr"/>
            <a:r>
              <a:rPr lang="en-US" sz="550" b="1"/>
              <a:t>K63Ub-Ku70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263FE6C-626E-244B-8F1F-A05E0FF3A54F}"/>
              </a:ext>
            </a:extLst>
          </p:cNvPr>
          <p:cNvSpPr txBox="1"/>
          <p:nvPr/>
        </p:nvSpPr>
        <p:spPr>
          <a:xfrm>
            <a:off x="3091056" y="7838773"/>
            <a:ext cx="323037" cy="187744"/>
          </a:xfrm>
          <a:prstGeom prst="rect">
            <a:avLst/>
          </a:prstGeom>
          <a:solidFill>
            <a:schemeClr val="bg1"/>
          </a:solidFill>
        </p:spPr>
        <p:txBody>
          <a:bodyPr wrap="none" lIns="9144" tIns="9144" rIns="9144" bIns="9144" rtlCol="0">
            <a:spAutoFit/>
          </a:bodyPr>
          <a:lstStyle/>
          <a:p>
            <a:pPr algn="ctr"/>
            <a:r>
              <a:rPr lang="en-US" sz="550" b="1"/>
              <a:t>High MW</a:t>
            </a:r>
          </a:p>
          <a:p>
            <a:pPr algn="ctr"/>
            <a:r>
              <a:rPr lang="en-US" sz="550" b="1"/>
              <a:t>Ub-c-FLIPL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54F36508-09AC-9F49-A439-DB9491BAD3A0}"/>
              </a:ext>
            </a:extLst>
          </p:cNvPr>
          <p:cNvSpPr txBox="1"/>
          <p:nvPr/>
        </p:nvSpPr>
        <p:spPr>
          <a:xfrm>
            <a:off x="4379415" y="7836572"/>
            <a:ext cx="432041" cy="187744"/>
          </a:xfrm>
          <a:prstGeom prst="rect">
            <a:avLst/>
          </a:prstGeom>
          <a:solidFill>
            <a:schemeClr val="bg1"/>
          </a:solidFill>
        </p:spPr>
        <p:txBody>
          <a:bodyPr wrap="none" lIns="9144" tIns="9144" rIns="9144" bIns="9144" rtlCol="0">
            <a:spAutoFit/>
          </a:bodyPr>
          <a:lstStyle/>
          <a:p>
            <a:pPr algn="ctr"/>
            <a:r>
              <a:rPr lang="en-US" sz="550" b="1"/>
              <a:t>High MW</a:t>
            </a:r>
          </a:p>
          <a:p>
            <a:r>
              <a:rPr lang="en-US" sz="550" b="1"/>
              <a:t>K48Ub-c-FLIPL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30AAC38-F595-4048-927A-32364035C621}"/>
              </a:ext>
            </a:extLst>
          </p:cNvPr>
          <p:cNvSpPr txBox="1"/>
          <p:nvPr/>
        </p:nvSpPr>
        <p:spPr>
          <a:xfrm>
            <a:off x="5725617" y="7836566"/>
            <a:ext cx="432041" cy="187744"/>
          </a:xfrm>
          <a:prstGeom prst="rect">
            <a:avLst/>
          </a:prstGeom>
          <a:solidFill>
            <a:schemeClr val="bg1"/>
          </a:solidFill>
        </p:spPr>
        <p:txBody>
          <a:bodyPr wrap="none" lIns="9144" tIns="9144" rIns="9144" bIns="9144" rtlCol="0">
            <a:spAutoFit/>
          </a:bodyPr>
          <a:lstStyle/>
          <a:p>
            <a:pPr algn="ctr"/>
            <a:r>
              <a:rPr lang="en-US" sz="550" b="1"/>
              <a:t>High MW</a:t>
            </a:r>
          </a:p>
          <a:p>
            <a:r>
              <a:rPr lang="en-US" sz="550" b="1"/>
              <a:t>K63Ub-c-FLIPL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AFB31C2-29D1-C844-A6F4-9CCD2C5E7EE2}"/>
              </a:ext>
            </a:extLst>
          </p:cNvPr>
          <p:cNvSpPr txBox="1"/>
          <p:nvPr/>
        </p:nvSpPr>
        <p:spPr>
          <a:xfrm>
            <a:off x="3127546" y="9507259"/>
            <a:ext cx="294183" cy="187744"/>
          </a:xfrm>
          <a:prstGeom prst="rect">
            <a:avLst/>
          </a:prstGeom>
          <a:solidFill>
            <a:schemeClr val="bg1"/>
          </a:solidFill>
        </p:spPr>
        <p:txBody>
          <a:bodyPr wrap="none" lIns="9144" tIns="9144" rIns="9144" bIns="9144" rtlCol="0">
            <a:spAutoFit/>
          </a:bodyPr>
          <a:lstStyle/>
          <a:p>
            <a:pPr algn="ctr"/>
            <a:r>
              <a:rPr lang="en-US" sz="550" b="1"/>
              <a:t>High MW</a:t>
            </a:r>
          </a:p>
          <a:p>
            <a:pPr algn="ctr"/>
            <a:r>
              <a:rPr lang="en-US" sz="550" b="1"/>
              <a:t>Ub-Ku70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1D9710B-4345-9B40-BA22-CB80D61F6D0D}"/>
              </a:ext>
            </a:extLst>
          </p:cNvPr>
          <p:cNvSpPr txBox="1"/>
          <p:nvPr/>
        </p:nvSpPr>
        <p:spPr>
          <a:xfrm>
            <a:off x="4397545" y="9507253"/>
            <a:ext cx="380745" cy="187744"/>
          </a:xfrm>
          <a:prstGeom prst="rect">
            <a:avLst/>
          </a:prstGeom>
          <a:solidFill>
            <a:schemeClr val="bg1"/>
          </a:solidFill>
        </p:spPr>
        <p:txBody>
          <a:bodyPr wrap="none" lIns="9144" tIns="9144" rIns="9144" bIns="9144" rtlCol="0">
            <a:spAutoFit/>
          </a:bodyPr>
          <a:lstStyle/>
          <a:p>
            <a:pPr algn="ctr"/>
            <a:r>
              <a:rPr lang="en-US" sz="550" b="1"/>
              <a:t>High MW</a:t>
            </a:r>
          </a:p>
          <a:p>
            <a:r>
              <a:rPr lang="en-US" sz="550" b="1"/>
              <a:t>K48Ub-Ku70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9E77DCA-69D8-6F45-ABB7-227BA9CD0C81}"/>
              </a:ext>
            </a:extLst>
          </p:cNvPr>
          <p:cNvSpPr txBox="1"/>
          <p:nvPr/>
        </p:nvSpPr>
        <p:spPr>
          <a:xfrm>
            <a:off x="5734343" y="9507255"/>
            <a:ext cx="380745" cy="187744"/>
          </a:xfrm>
          <a:prstGeom prst="rect">
            <a:avLst/>
          </a:prstGeom>
          <a:solidFill>
            <a:schemeClr val="bg1"/>
          </a:solidFill>
        </p:spPr>
        <p:txBody>
          <a:bodyPr wrap="none" lIns="9144" tIns="9144" rIns="9144" bIns="9144" rtlCol="0">
            <a:spAutoFit/>
          </a:bodyPr>
          <a:lstStyle/>
          <a:p>
            <a:pPr algn="ctr"/>
            <a:r>
              <a:rPr lang="en-US" sz="550" b="1"/>
              <a:t>High MW</a:t>
            </a:r>
          </a:p>
          <a:p>
            <a:pPr algn="ctr"/>
            <a:r>
              <a:rPr lang="en-US" sz="550" b="1"/>
              <a:t>K63Ub-Ku70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B38ACC-8A6A-4C4E-A6AA-A24E6998C541}"/>
              </a:ext>
            </a:extLst>
          </p:cNvPr>
          <p:cNvSpPr txBox="1"/>
          <p:nvPr/>
        </p:nvSpPr>
        <p:spPr>
          <a:xfrm>
            <a:off x="5349580" y="6757285"/>
            <a:ext cx="736612" cy="273921"/>
          </a:xfrm>
          <a:prstGeom prst="rect">
            <a:avLst/>
          </a:prstGeom>
          <a:solidFill>
            <a:schemeClr val="bg1"/>
          </a:solidFill>
        </p:spPr>
        <p:txBody>
          <a:bodyPr wrap="none" lIns="9144" tIns="36576" rIns="9144" bIns="36576" rtlCol="0">
            <a:spAutoFit/>
          </a:bodyPr>
          <a:lstStyle/>
          <a:p>
            <a:r>
              <a:rPr lang="en-US" sz="650" b="1"/>
              <a:t>SK-N-SH SC</a:t>
            </a:r>
          </a:p>
          <a:p>
            <a:r>
              <a:rPr lang="en-US" sz="650" b="1"/>
              <a:t>SK-N-SH SC + MG132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C9FF78A-EE3A-664B-9CAD-6BE91E20ED98}"/>
              </a:ext>
            </a:extLst>
          </p:cNvPr>
          <p:cNvSpPr txBox="1"/>
          <p:nvPr/>
        </p:nvSpPr>
        <p:spPr>
          <a:xfrm>
            <a:off x="5679799" y="8437622"/>
            <a:ext cx="406393" cy="373949"/>
          </a:xfrm>
          <a:prstGeom prst="rect">
            <a:avLst/>
          </a:prstGeom>
          <a:solidFill>
            <a:schemeClr val="bg1"/>
          </a:solidFill>
        </p:spPr>
        <p:txBody>
          <a:bodyPr wrap="none" lIns="9144" tIns="36576" rIns="9144" bIns="36576" rtlCol="0">
            <a:spAutoFit/>
          </a:bodyPr>
          <a:lstStyle/>
          <a:p>
            <a:r>
              <a:rPr lang="en-US" sz="650" b="1"/>
              <a:t>SK-N-SH SC</a:t>
            </a:r>
          </a:p>
          <a:p>
            <a:r>
              <a:rPr lang="en-US" sz="650" b="1"/>
              <a:t>SK-N-SH SC</a:t>
            </a:r>
          </a:p>
          <a:p>
            <a:r>
              <a:rPr lang="en-US" sz="650" b="1"/>
              <a:t>   + MG132</a:t>
            </a:r>
          </a:p>
        </p:txBody>
      </p:sp>
    </p:spTree>
    <p:extLst>
      <p:ext uri="{BB962C8B-B14F-4D97-AF65-F5344CB8AC3E}">
        <p14:creationId xmlns:p14="http://schemas.microsoft.com/office/powerpoint/2010/main" val="229513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128946</TotalTime>
  <Words>96</Words>
  <Application>Microsoft Macintosh PowerPoint</Application>
  <PresentationFormat>A4 Paper (210x297 mm)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 LE CLORENNEC</dc:creator>
  <cp:lastModifiedBy>Peter Zage</cp:lastModifiedBy>
  <cp:revision>165</cp:revision>
  <cp:lastPrinted>2023-01-23T04:25:15Z</cp:lastPrinted>
  <dcterms:created xsi:type="dcterms:W3CDTF">2020-12-20T02:52:17Z</dcterms:created>
  <dcterms:modified xsi:type="dcterms:W3CDTF">2023-01-30T06:21:14Z</dcterms:modified>
</cp:coreProperties>
</file>