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71" r:id="rId2"/>
  </p:sldIdLst>
  <p:sldSz cx="6858000" cy="9906000" type="A4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60" d="100"/>
          <a:sy n="160" d="100"/>
        </p:scale>
        <p:origin x="142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5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5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5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9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9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DC92-41F1-4D07-AA3C-01F7147F7C8C}" type="datetimeFigureOut">
              <a:rPr lang="en-US" smtClean="0"/>
              <a:t>1/29/23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0EDA1-9F8E-4E67-BB1E-5865CCD56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11" Type="http://schemas.openxmlformats.org/officeDocument/2006/relationships/image" Target="../media/image10.png"/><Relationship Id="rId5" Type="http://schemas.openxmlformats.org/officeDocument/2006/relationships/image" Target="../media/image4.tif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A699BB6E-8728-F859-0B6E-CE9EB0F87CFC}"/>
              </a:ext>
            </a:extLst>
          </p:cNvPr>
          <p:cNvSpPr txBox="1"/>
          <p:nvPr/>
        </p:nvSpPr>
        <p:spPr>
          <a:xfrm>
            <a:off x="148349" y="0"/>
            <a:ext cx="65119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Supplemental Figure </a:t>
            </a:r>
            <a:r>
              <a:rPr lang="en-US" sz="1200" b="1" i="1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sz="12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– UBE4B depletion reduces Ku70 and c-FLIPL polyubiquitination.</a:t>
            </a:r>
            <a:endParaRPr lang="en-US" sz="1200" b="1" i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21D59231-26C2-F2BE-8813-CD02A0346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021"/>
          <a:stretch/>
        </p:blipFill>
        <p:spPr>
          <a:xfrm>
            <a:off x="3429000" y="601401"/>
            <a:ext cx="2238420" cy="2502778"/>
          </a:xfrm>
          <a:prstGeom prst="rect">
            <a:avLst/>
          </a:prstGeom>
        </p:spPr>
      </p:pic>
      <p:pic>
        <p:nvPicPr>
          <p:cNvPr id="99" name="Picture 98" descr="Chart, bar chart&#10;&#10;Description automatically generated">
            <a:extLst>
              <a:ext uri="{FF2B5EF4-FFF2-40B4-BE49-F238E27FC236}">
                <a16:creationId xmlns:a16="http://schemas.microsoft.com/office/drawing/2014/main" id="{BE528FE2-6E55-FD69-3595-21F508730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37" y="3374437"/>
            <a:ext cx="4400246" cy="1355390"/>
          </a:xfrm>
          <a:prstGeom prst="rect">
            <a:avLst/>
          </a:prstGeom>
        </p:spPr>
      </p:pic>
      <p:pic>
        <p:nvPicPr>
          <p:cNvPr id="101" name="Picture 100" descr="Chart, bar chart&#10;&#10;Description automatically generated">
            <a:extLst>
              <a:ext uri="{FF2B5EF4-FFF2-40B4-BE49-F238E27FC236}">
                <a16:creationId xmlns:a16="http://schemas.microsoft.com/office/drawing/2014/main" id="{83125708-C117-3812-C2F8-3CBEDC587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37" y="4901342"/>
            <a:ext cx="4592563" cy="1634558"/>
          </a:xfrm>
          <a:prstGeom prst="rect">
            <a:avLst/>
          </a:prstGeom>
        </p:spPr>
      </p:pic>
      <p:pic>
        <p:nvPicPr>
          <p:cNvPr id="103" name="Picture 102" descr="A black and white image of a keyboard&#10;&#10;Description automatically generated with low confidence">
            <a:extLst>
              <a:ext uri="{FF2B5EF4-FFF2-40B4-BE49-F238E27FC236}">
                <a16:creationId xmlns:a16="http://schemas.microsoft.com/office/drawing/2014/main" id="{131E2B42-B429-B77D-3670-398886A77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97594"/>
            <a:ext cx="2400238" cy="1462749"/>
          </a:xfrm>
          <a:prstGeom prst="rect">
            <a:avLst/>
          </a:prstGeom>
        </p:spPr>
      </p:pic>
      <p:pic>
        <p:nvPicPr>
          <p:cNvPr id="105" name="Picture 104" descr="A black and white photo of a piano&#10;&#10;Description automatically generated with low confidence">
            <a:extLst>
              <a:ext uri="{FF2B5EF4-FFF2-40B4-BE49-F238E27FC236}">
                <a16:creationId xmlns:a16="http://schemas.microsoft.com/office/drawing/2014/main" id="{CA6B305E-9552-3A16-09A6-64C6F5A90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9827"/>
            <a:ext cx="2312496" cy="1499699"/>
          </a:xfrm>
          <a:prstGeom prst="rect">
            <a:avLst/>
          </a:prstGeom>
        </p:spPr>
      </p:pic>
      <p:pic>
        <p:nvPicPr>
          <p:cNvPr id="107" name="Picture 106" descr="A picture containing text&#10;&#10;Description automatically generated">
            <a:extLst>
              <a:ext uri="{FF2B5EF4-FFF2-40B4-BE49-F238E27FC236}">
                <a16:creationId xmlns:a16="http://schemas.microsoft.com/office/drawing/2014/main" id="{8E348D99-77AF-C9F1-C255-A39A886A7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4576"/>
            <a:ext cx="2312496" cy="1524952"/>
          </a:xfrm>
          <a:prstGeom prst="rect">
            <a:avLst/>
          </a:prstGeom>
        </p:spPr>
      </p:pic>
      <p:pic>
        <p:nvPicPr>
          <p:cNvPr id="109" name="Picture 108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4A8E2239-2477-0A10-01E0-DEC49EC2A1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8" y="7983726"/>
            <a:ext cx="2314314" cy="1524952"/>
          </a:xfrm>
          <a:prstGeom prst="rect">
            <a:avLst/>
          </a:prstGeom>
        </p:spPr>
      </p:pic>
      <p:pic>
        <p:nvPicPr>
          <p:cNvPr id="111" name="Picture 110" descr="Chart, bar chart&#10;&#10;Description automatically generated">
            <a:extLst>
              <a:ext uri="{FF2B5EF4-FFF2-40B4-BE49-F238E27FC236}">
                <a16:creationId xmlns:a16="http://schemas.microsoft.com/office/drawing/2014/main" id="{2258D76C-6F37-B90E-4B2C-63E965C24C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52" y="6512924"/>
            <a:ext cx="4448162" cy="1540286"/>
          </a:xfrm>
          <a:prstGeom prst="rect">
            <a:avLst/>
          </a:prstGeom>
        </p:spPr>
      </p:pic>
      <p:pic>
        <p:nvPicPr>
          <p:cNvPr id="113" name="Picture 112" descr="Chart, bar chart&#10;&#10;Description automatically generated">
            <a:extLst>
              <a:ext uri="{FF2B5EF4-FFF2-40B4-BE49-F238E27FC236}">
                <a16:creationId xmlns:a16="http://schemas.microsoft.com/office/drawing/2014/main" id="{A1F603C5-BC12-1AF1-D54B-47A82634AF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52" y="8127101"/>
            <a:ext cx="4448162" cy="1537691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A22F2EB4-ABE5-D302-EE2F-7BA3D73FA58C}"/>
              </a:ext>
            </a:extLst>
          </p:cNvPr>
          <p:cNvSpPr txBox="1"/>
          <p:nvPr/>
        </p:nvSpPr>
        <p:spPr>
          <a:xfrm>
            <a:off x="189743" y="626941"/>
            <a:ext cx="305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1CFC5D8-9F1B-5595-CFD0-4B49D80AAFCF}"/>
              </a:ext>
            </a:extLst>
          </p:cNvPr>
          <p:cNvSpPr txBox="1"/>
          <p:nvPr/>
        </p:nvSpPr>
        <p:spPr>
          <a:xfrm>
            <a:off x="54704" y="3057159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6F1FEEE-A12F-5F14-5581-27F228B1166C}"/>
              </a:ext>
            </a:extLst>
          </p:cNvPr>
          <p:cNvSpPr txBox="1"/>
          <p:nvPr/>
        </p:nvSpPr>
        <p:spPr>
          <a:xfrm>
            <a:off x="42028" y="4610347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29F0AFA-FDF2-315B-57E7-B0F1EF3CCAAE}"/>
              </a:ext>
            </a:extLst>
          </p:cNvPr>
          <p:cNvSpPr txBox="1"/>
          <p:nvPr/>
        </p:nvSpPr>
        <p:spPr>
          <a:xfrm>
            <a:off x="42028" y="6271738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BB51642-2CC4-29F1-F5AB-9D0FC2C55F93}"/>
              </a:ext>
            </a:extLst>
          </p:cNvPr>
          <p:cNvSpPr txBox="1"/>
          <p:nvPr/>
        </p:nvSpPr>
        <p:spPr>
          <a:xfrm>
            <a:off x="37286" y="7946221"/>
            <a:ext cx="339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C831AB6-B2A8-D0A9-7CB4-BFDDF614B69A}"/>
              </a:ext>
            </a:extLst>
          </p:cNvPr>
          <p:cNvGrpSpPr/>
          <p:nvPr/>
        </p:nvGrpSpPr>
        <p:grpSpPr>
          <a:xfrm>
            <a:off x="54704" y="758463"/>
            <a:ext cx="3834099" cy="2188654"/>
            <a:chOff x="54704" y="758463"/>
            <a:chExt cx="3834099" cy="2188654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F609519F-56E1-016F-351E-3DA8E9489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704" y="758463"/>
              <a:ext cx="3164098" cy="2188654"/>
            </a:xfrm>
            <a:prstGeom prst="rect">
              <a:avLst/>
            </a:prstGeom>
          </p:spPr>
        </p:pic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9C60CC3-AFD0-057C-FA81-F13F37C75C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861" y="1852790"/>
              <a:ext cx="15544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192A295-D941-67D6-5C8D-280834E4B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854" y="2027314"/>
              <a:ext cx="15544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8552D9D-FC42-A216-7872-664372A1D066}"/>
                </a:ext>
              </a:extLst>
            </p:cNvPr>
            <p:cNvSpPr txBox="1"/>
            <p:nvPr/>
          </p:nvSpPr>
          <p:spPr>
            <a:xfrm flipH="1">
              <a:off x="2685498" y="1662772"/>
              <a:ext cx="12033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FF0000"/>
                  </a:solidFill>
                </a:rPr>
                <a:t>High MW K48Ub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E94E899-E738-66E2-AA07-9A776451E1E8}"/>
                </a:ext>
              </a:extLst>
            </p:cNvPr>
            <p:cNvSpPr txBox="1"/>
            <p:nvPr/>
          </p:nvSpPr>
          <p:spPr>
            <a:xfrm flipH="1">
              <a:off x="2688389" y="1780076"/>
              <a:ext cx="11220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FF0000"/>
                  </a:solidFill>
                </a:rPr>
                <a:t>Medium MW K48Ub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1891341-2C52-4D44-B68C-5ECDA6F243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03322" y="1789286"/>
              <a:ext cx="24388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0DC145B5-FAB6-EAEA-14B9-147D433C68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5729" y="1894173"/>
              <a:ext cx="24388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79CD9DB-3159-7B76-FBA2-1D9BBB0A28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9913" y="2136493"/>
              <a:ext cx="24388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C3E5FAD-934A-450C-7FC0-90E050EE0709}"/>
                </a:ext>
              </a:extLst>
            </p:cNvPr>
            <p:cNvSpPr txBox="1"/>
            <p:nvPr/>
          </p:nvSpPr>
          <p:spPr>
            <a:xfrm flipH="1">
              <a:off x="2702815" y="2015999"/>
              <a:ext cx="11116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FF0000"/>
                  </a:solidFill>
                </a:rPr>
                <a:t>Low MW K48Ub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2D93A19-29D8-784B-8E60-847094D76AD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2870" t="17399" r="36162" b="10140"/>
          <a:stretch/>
        </p:blipFill>
        <p:spPr>
          <a:xfrm>
            <a:off x="5488997" y="1009817"/>
            <a:ext cx="280485" cy="186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4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128910</TotalTime>
  <Words>26</Words>
  <Application>Microsoft Macintosh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 LE CLORENNEC</dc:creator>
  <cp:lastModifiedBy>Peter Zage</cp:lastModifiedBy>
  <cp:revision>162</cp:revision>
  <cp:lastPrinted>2023-01-23T04:25:15Z</cp:lastPrinted>
  <dcterms:created xsi:type="dcterms:W3CDTF">2020-12-20T02:52:17Z</dcterms:created>
  <dcterms:modified xsi:type="dcterms:W3CDTF">2023-01-30T06:11:47Z</dcterms:modified>
</cp:coreProperties>
</file>